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 வாருமே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தாருமே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ஜெயத்தை தாருமே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ஊற்றிடுமே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அனலாய் மாற்றுமே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oottidumae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உள்ளங்கள் நிரம்பட்டும்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வறண்டு போன நிலத்தை 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உள்ளம் ஏங்குதே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ஆவி தேவ ஆவி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மழை போல் வாருமே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nirampattum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aenguthae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வியாதியோடு கஷ்டப்படுவோர்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சுகத்தை பெறனுமே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சுகமாக்கும் தேவ ஆவி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இப்போ இறங்கி வாருமே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Viyaathiyodu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kashdappaduvor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br>
              <a:rPr lang="ta-IN" sz="3200" dirty="0"/>
            </a:b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685</TotalTime>
  <Words>107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528</cp:revision>
  <dcterms:created xsi:type="dcterms:W3CDTF">2023-03-13T17:37:04Z</dcterms:created>
  <dcterms:modified xsi:type="dcterms:W3CDTF">2023-10-18T18:00:23Z</dcterms:modified>
</cp:coreProperties>
</file>