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ஆற்றல் உள்ள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 வரும்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புத்தி சொல்லும்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நினைப்பூட்டும்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நிலைத்திருக்கும்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Ninaipootoom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Nilzhthirukoom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அன்பு கூறும்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அனல்மூட்டும்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அதிசயத்தின்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ஆட்கொள்ளும் ஆவியானவரே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br>
              <a:rPr lang="en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Analmootum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br>
              <a:rPr lang="en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முன்குறித்த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முன்செல்லும்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ஜீவனுள்ள ஆவியானவரே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தெய்வீக ஆவியானவரே</a:t>
            </a:r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Moonkuritheh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Munsellum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Dheiveegeh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சூட் டெரிக்கும்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சுடர்வீசும்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ஜெபம் கேட்கும்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கொடுக்கும்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Sooterickum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Sooderveesum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Kektkum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709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684</TotalTime>
  <Words>119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524</cp:revision>
  <dcterms:created xsi:type="dcterms:W3CDTF">2023-03-13T17:37:04Z</dcterms:created>
  <dcterms:modified xsi:type="dcterms:W3CDTF">2023-10-18T17:55:05Z</dcterms:modified>
</cp:coreProperties>
</file>