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ஆவியானவரே ஆவியானவரே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வல்லமையை ஊற்றுமையா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ஆவியானவரே ஆவியானவரே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அபிஷேகத்தால் நிரப்புமையா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oottrumaiyaa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abishaekaththaal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nirappumaiyaa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பரிசுத்தத்தோடு ஆராதித்திட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சுத்திகரியும் தூய ஆவியே - 2 – ஆவியானவரே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Parisuththaththodu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aaraathithida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Suththikariyum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thooya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aaviyae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- 2 -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Aaviyaanavarae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ஏசாயாவின் உதடுகள் தொட்ட தேவா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உதடுகள் இன்று தொடுமே - 2 – ஆவியானவரே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Aesaayaavin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uthadukal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thotta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uthadukal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Aaviyaanavarae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அக்கினியின் நாவுகள் இறங்கட்டுமே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வல்லமையாய் ஊழியம் நான் செய்திட - 2 – ஆவியானவரே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naavukal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irangattumae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Vallamaiyaay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ooliyam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Aaviyaanavarae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ரூஹா காற்றே ரூஹா காற்றே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சுவாசக் காற்றே என்னை உயர்ப்பியுமே - ஆவியானவரே ஆவியானவரே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Ruhaa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Ruhaa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Suvaasak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uyarppiyumae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980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</TotalTime>
  <Words>138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37</cp:revision>
  <dcterms:created xsi:type="dcterms:W3CDTF">2023-03-13T17:37:04Z</dcterms:created>
  <dcterms:modified xsi:type="dcterms:W3CDTF">2023-04-05T01:08:58Z</dcterms:modified>
</cp:coreProperties>
</file>