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ஆவியானவரே அன்பின் ஆவியானவரே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இப்போ வாரும் இறங்கி வாரும்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எங்கள் மத்தியிலே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Ippo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maththiyilae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உளையான சேற்றினின்று தூக்கி எடுத்தவரே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பாவம் கழுவி தூய்மையாக்கும் இந்த வேளையிலே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Ulaiyaana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settinintu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eduththavarae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kaluvi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thooymaiyaakkum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vaelaiyilae</a:t>
            </a:r>
            <a:br>
              <a:rPr lang="ta-IN" sz="3000" dirty="0"/>
            </a:b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பத்மு தீவினிலே பக்தனைத் தேற்றினீரே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என்னையும் தேற்றி ஆற்ற வாரும் இந்த வேளையிலே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Pathmu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theevinilae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pakthanaith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thaettineerae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vaelaiyilae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சீனாய் மலையினிலே இறங்கி வந்தவரே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ஆத்ம தாகம் தீர்க்க வாரும் இந்த வேளையிலே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Seenaay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malaiyinilae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vanthavarae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Aathma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thaakam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theerkka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vaelaiyilae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நேசரின் மார்பினிலே இனிதாய் சாய்ந்திடவே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ஏக்கமுற்றேன் விரும்பி வந்தேன் உந்தன் பாதத்திலே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maarpinilae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inithaay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saaynthidavae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Aekkamutten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virumpi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vanthaen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paathaththilae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Times New Roman" panose="02020603050405020304" pitchFamily="18" charset="0"/>
            </a:endParaRPr>
          </a:p>
          <a:p>
            <a:pPr algn="ctr"/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000" b="1" i="0" dirty="0">
                <a:effectLst/>
                <a:latin typeface="Times New Roman" panose="02020603050405020304" pitchFamily="18" charset="0"/>
              </a:rPr>
              <a:t>ஆவியின் வரங்களினால் என்னையும் நிரப்பிடுமே</a:t>
            </a:r>
            <a:br>
              <a:rPr lang="ta-IN" sz="3000" dirty="0"/>
            </a:br>
            <a:r>
              <a:rPr lang="ta-IN" sz="3000" b="1" i="0" dirty="0">
                <a:effectLst/>
                <a:latin typeface="Times New Roman" panose="02020603050405020304" pitchFamily="18" charset="0"/>
              </a:rPr>
              <a:t>எழுந்து ஜொலிக்க எண்ணெய் ஊற்றும் இந்த வேளையிலே</a:t>
            </a:r>
            <a:endParaRPr lang="en-IN" sz="30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varangalinaal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nirappidumae</a:t>
            </a:r>
            <a:b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Elunthu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jolikka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ennnney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oottum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0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0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vaelaiyilae</a:t>
            </a:r>
            <a:endParaRPr lang="en-IN" sz="3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129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623</cp:revision>
  <dcterms:created xsi:type="dcterms:W3CDTF">2023-03-13T17:37:04Z</dcterms:created>
  <dcterms:modified xsi:type="dcterms:W3CDTF">2024-07-28T12:55:31Z</dcterms:modified>
</cp:coreProperties>
</file>