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7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50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0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6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3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3572-59FC-4A99-AC6B-99B4025DC0FB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AF79F-30D0-4D35-9EAA-D540046015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0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458200" cy="60960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MtpahdtNu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md;gpd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MtpahdtNu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g;Ngh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wq;fp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vq;fs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kj;jpapNy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MtpahdtNu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cisahd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Nrw;wpdpd;W</a:t>
            </a:r>
            <a:r>
              <a:rPr lang="en-US" sz="3200" b="1" dirty="0" smtClean="0">
                <a:latin typeface="Bamini" pitchFamily="2" charset="0"/>
              </a:rPr>
              <a:t> J}</a:t>
            </a:r>
            <a:r>
              <a:rPr lang="en-US" sz="3200" b="1" dirty="0" err="1" smtClean="0">
                <a:latin typeface="Bamini" pitchFamily="2" charset="0"/>
              </a:rPr>
              <a:t>f;fp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vLj;jtNu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ghtk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fOtp</a:t>
            </a:r>
            <a:r>
              <a:rPr lang="en-US" sz="3200" b="1" dirty="0" smtClean="0">
                <a:latin typeface="Bamini" pitchFamily="2" charset="0"/>
              </a:rPr>
              <a:t> J}</a:t>
            </a:r>
            <a:r>
              <a:rPr lang="en-US" sz="3200" b="1" dirty="0" err="1" smtClean="0">
                <a:latin typeface="Bamini" pitchFamily="2" charset="0"/>
              </a:rPr>
              <a:t>a;ikahf;Fk</a:t>
            </a:r>
            <a:r>
              <a:rPr lang="en-US" sz="3200" b="1" dirty="0" smtClean="0">
                <a:latin typeface="Bamini" pitchFamily="2" charset="0"/>
              </a:rPr>
              <a:t>;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NtisapNy</a:t>
            </a:r>
            <a:r>
              <a:rPr lang="en-US" sz="3200" b="1" dirty="0" smtClean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MtpahdtNu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rPdha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kiyapdpNy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wq;fp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te;jtNu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Mj;k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jhfk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jPh;f;f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thUk</a:t>
            </a:r>
            <a:r>
              <a:rPr lang="en-US" sz="3200" b="1" dirty="0" smtClean="0">
                <a:latin typeface="Bamini" pitchFamily="2" charset="0"/>
              </a:rPr>
              <a:t>;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NtisapNy</a:t>
            </a:r>
            <a:r>
              <a:rPr lang="en-US" sz="3200" b="1" dirty="0" smtClean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MtpahdtNu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Mtpapd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tuq;fspdhy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vk;ikAk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epug;gpLNk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vOe;J</a:t>
            </a:r>
            <a:r>
              <a:rPr lang="en-US" sz="3200" b="1" dirty="0" smtClean="0">
                <a:latin typeface="Bamini" pitchFamily="2" charset="0"/>
              </a:rPr>
              <a:t> n[</a:t>
            </a:r>
            <a:r>
              <a:rPr lang="en-US" sz="3200" b="1" dirty="0" err="1" smtClean="0">
                <a:latin typeface="Bamini" pitchFamily="2" charset="0"/>
              </a:rPr>
              <a:t>hypf;f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vz;nza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Cw;Wk</a:t>
            </a:r>
            <a:r>
              <a:rPr lang="en-US" sz="3200" b="1" dirty="0" smtClean="0">
                <a:latin typeface="Bamini" pitchFamily="2" charset="0"/>
              </a:rPr>
              <a:t>;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NtisapNy</a:t>
            </a:r>
            <a:r>
              <a:rPr lang="en-US" sz="3200" b="1" dirty="0" smtClean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MtpahdtNu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21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</cp:revision>
  <dcterms:created xsi:type="dcterms:W3CDTF">2014-06-03T16:01:34Z</dcterms:created>
  <dcterms:modified xsi:type="dcterms:W3CDTF">2016-06-30T15:56:25Z</dcterms:modified>
</cp:coreProperties>
</file>