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ஆயிரமாயிரம் பாடல்களால்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 நாதனை துதித்திடுவேன்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(நான்) ஆனந்த கீதம் பாடிடுவேன்-2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ஆயிரமாயிரம் பாடல்களால்....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Padalgalaal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(Naan)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Geetham Padiduvaen-2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Padalgalaal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IN" sz="3200" dirty="0"/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நல்லவர் இயேசு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என்றென்றும் போதுமானவர்-2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என் பாரம் சுமக்கின்றவர்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நன்றியால் வணங்கிடுவேன்-2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ஆயிரமாயிரம் பாடல்களால்....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Pothumaanavar-2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Naalthorum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Sumakkindravar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Vanagiduvaen-2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Padalgalaal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வானதூதர் சேனையெல்லாம்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வாழ்த்துகின்ற பரிசுத்தரே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 மகிமை விட்டு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மானிடராய் வந்தவரே-2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வானிலும் பூவிலும் என் ஆசை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வாழ்த்தி என்றும் திரு நாமம் துதித்திடுவேன்-2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நல்லவர் இயேசு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Vaanathoothar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Senayellaam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Vaazhthugindra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Manodaraai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Vanthavarae-2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Poovilum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Thuthithiduvaen-2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இஸ்ரவேலின் துதிகளில்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வாசம் செய்யும் தூய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இக்கட்டில் தம் ஜனங்களின்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இரட்சகராய் வருபவரே-2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செங்கடலோ சேனைகளோ எதிரே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சோர்ந்திடாமல் கரம்தட்டி துதித்திடுவேன்-2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நல்லவர் இயேசு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Thuthigalil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Thooya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Ikkattil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Janangalin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Varubavarae-2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Sengadalo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Sornthidaamal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Thuthiduvaen-2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ஆழியின் அலைபோல்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சோதனைகள் பெருகினாலும்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அக்கினியின் சோதனையில்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உள்ளம் தளர்ந்தாலும்-2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தாயைப்போல் கரங்களில் தாங்கி என்னை நீர் நடத்தி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ஆற்றிய கிருபைக்காய் துதித்திடுவேன்-2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நல்லவர் இயேசு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Aazhiyun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Alai Pol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Sothanaigal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Peruginaalum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Sothanayil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Thalarnthaalum-2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Thaayaippol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Aatriya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Kirubaikkaai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Thuthithiduvaen-2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endParaRPr lang="en-IN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949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253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156</cp:revision>
  <dcterms:created xsi:type="dcterms:W3CDTF">2023-03-13T17:37:04Z</dcterms:created>
  <dcterms:modified xsi:type="dcterms:W3CDTF">2023-04-28T00:59:54Z</dcterms:modified>
</cp:coreProperties>
</file>