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29-03-2023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29-03-2023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29-03-2023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29-03-2023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29-03-2023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29-03-2023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29-03-2023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29-03-2023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29-03-2023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29-03-2023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29-03-2023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29-03-2023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29-03-2023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29-03-2023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29-03-2023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29-03-2023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29-03-2023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29-03-2023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அகிலத்தையும் ஆகாயத்தையும்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உந்தன் வல்ல பராக்கிரமத்தாலே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ஆண்டவன் நீர் சிருஷ்டித்தீரே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உந்தன் நல்ல கரத்தினாலே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marL="457200" indent="-457200" algn="r">
              <a:buFontTx/>
              <a:buChar char="-"/>
            </a:pPr>
            <a:r>
              <a:rPr lang="ta-IN" sz="3200" b="1" i="0" dirty="0">
                <a:effectLst/>
                <a:latin typeface="Times New Roman" panose="02020603050405020304" pitchFamily="18" charset="0"/>
              </a:rPr>
              <a:t>அகிலத்தையும்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Agilathaiyum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aagayathaiyum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Unthan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valla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paragramathaalae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Aandavan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sirusthitheerae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Unthan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nalla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karathinaalae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Agilathaiyum</a:t>
            </a:r>
            <a:br>
              <a:rPr lang="ta-IN" sz="3200" dirty="0"/>
            </a:b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ஆகாதது ஒன்றுமில்லை உம்மால்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ஆகாதது ஒன்றுமில்லை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ஆகாதது ஒன்றுமில்லை உம்மால்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ஆகாதது ஒன்றுமில்லை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Aagathathu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ondrumillai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ummal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Aagathathu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ondrumillai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Aagathathu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ondrumillai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ummal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Aagathathu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ondrumillai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8878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சர்வ வல்லவரே கன மகிமைக்கு பாத்திரரே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ஆகாதது என்றும் ஏதுமில்லை உம்மால்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ஆகாதது ஒன்றுமில்லை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marL="457200" indent="-457200" algn="r">
              <a:buFontTx/>
              <a:buChar char="-"/>
            </a:pPr>
            <a:r>
              <a:rPr lang="ta-IN" sz="3200" b="1" i="0" dirty="0">
                <a:effectLst/>
                <a:latin typeface="Times New Roman" panose="02020603050405020304" pitchFamily="18" charset="0"/>
              </a:rPr>
              <a:t>சர்வ வல்லவரே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Sarva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vallavarae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kana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magimaiku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paathirarae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Aagathathu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endrum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yaethumillai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ummal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Aagathathu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ondrumillai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Sarva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vallavarae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4599880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34</TotalTime>
  <Words>90</Words>
  <Application>Microsoft Office PowerPoint</Application>
  <PresentationFormat>Widescreen</PresentationFormat>
  <Paragraphs>14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143</cp:revision>
  <dcterms:created xsi:type="dcterms:W3CDTF">2023-03-13T17:37:04Z</dcterms:created>
  <dcterms:modified xsi:type="dcterms:W3CDTF">2023-03-28T19:09:53Z</dcterms:modified>
</cp:coreProperties>
</file>