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அகிலத்தையும் ஆகாயத்தையும்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உந்தன் வல்ல பராக்கிரமத்தாலே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ஆண்டவன் நீர் சிருஷ்டித்தீரே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உந்தன் நல்ல கரத்தினாலே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அகிலத்தையும்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Agilathaiyum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aagayathaiyum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paragramathaalae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Aandavan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sirusthitheerae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nalla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karathinaalae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Agilathaiyum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ஆகாதது ஒன்றுமில்லை உம்மால்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ஆகாதது ஒன்றுமில்லை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ஆகாதது ஒன்றுமில்லை உம்மால்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ஆகாதது ஒன்றுமில்லை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Aagathathu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ondrumillai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Aagathathu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ondrumillai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Aagathathu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ondrumillai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Aagathathu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ondrumillai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சர்வ வல்லவரே கன மகிமைக்கு பாத்திரரே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ஆகாதது என்றும் ஏதுமில்லை உம்மால்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ஆகாதது ஒன்றுமில்லை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சர்வ வல்லவரே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Latha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</a:rPr>
              <a:t>S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kana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paathirarae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Aagathathu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yaethumillai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Aagathathu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ondrumillai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Sarva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9289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686</TotalTime>
  <Words>92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530</cp:revision>
  <dcterms:created xsi:type="dcterms:W3CDTF">2023-03-13T17:37:04Z</dcterms:created>
  <dcterms:modified xsi:type="dcterms:W3CDTF">2023-10-18T18:07:12Z</dcterms:modified>
</cp:coreProperties>
</file>