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இயேசு ராஜா ஸ்தோத்திரம்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ஸ்தோத்திரமே (2) உயிருள்ள நாளெல்லாமே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துதிகன மகிமையெல்லாம்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உமக்கே செலுத்துகிறோம்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மகிழ்வுடன் ஸ்தோத்திர பலிதனை செலுத்தி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செய்கிறோம்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கூப்பிடும் யாவருக்கும் அருகில் இருப்பவரே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உண்மையாய்க் கூப்பிடும்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குரல்தனைக் கேட்டு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விடுதலை தருபவரே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உலகத்தோற்ற முதல்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எனக்காய் அடிக்கப்பட்டீர்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துரோகியாய் வாழ்ந்த என்னையே மீட்டு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புது வாழ்வு தந்தவரே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</TotalTime>
  <Words>61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32</cp:revision>
  <dcterms:created xsi:type="dcterms:W3CDTF">2023-03-13T17:37:04Z</dcterms:created>
  <dcterms:modified xsi:type="dcterms:W3CDTF">2023-12-17T14:07:41Z</dcterms:modified>
</cp:coreProperties>
</file>