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இயேசுவை போல் அழகுள்ளோர் யாருமில்லை உலகில்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 கண்டதில்லை காண்பதுமில்லை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பூரண அழகுள்ளவரே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பூவில் எந்தன் வாழ்க்கையதில்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போதும் வேறே வேண்டாம்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எந்தனை அன்பர்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மண்ணுக்காக மாணிக்கத்தை விட்டிட மாட்டேன் (2)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சம்பூரண அழகுள்ளோர் என்னை மீட்டு கொண்டிரே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சம்பூரணமாக என்னை உந்தனுக்கீந்தேன்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பூரண அழகுள்ளவரே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லோக சுகமேன்மை எல்லாம் எந்தன் கவர்ச்சித்தால்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 சோதனைகள் எல்லாம் என்னை சோதித்தால்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பூரண அழகுள்ளவரே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தினந்தோறும்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உம்மில் உள்ள அன்பு என்னில் பொங்குதே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நேசரே நீர் வேகம் வந்து என்னை சேருமே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பூரண அழகுள்ளவரே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95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33</cp:revision>
  <dcterms:created xsi:type="dcterms:W3CDTF">2023-03-13T17:37:04Z</dcterms:created>
  <dcterms:modified xsi:type="dcterms:W3CDTF">2023-12-17T14:02:17Z</dcterms:modified>
</cp:coreProperties>
</file>