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84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1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403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52262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647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59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849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1851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10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2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41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03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9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606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69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64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3/27/2017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099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NaRit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moFs;NshH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ahUkpy;iy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cyfpy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Jtiu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fz;ljpy;iy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fhz;gJkpy;iy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G+uz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moFs;stNu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G+tpy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tho;f;ifajpy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ePNu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NtNw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Ntz;lhk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ve;jd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md;gH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kz;Zf;fhf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khzpf;fj;ij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tpl;bl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khl;Nld</a:t>
            </a:r>
            <a:r>
              <a:rPr lang="en-US" sz="3200" b="1" dirty="0">
                <a:latin typeface="Bamini" pitchFamily="2" charset="0"/>
              </a:rPr>
              <a:t>; (2)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36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rk;G+uz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moFs;NshH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nfhz;bNu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rk;G+uzkhf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ce;jDf;fPe;Njd</a:t>
            </a:r>
            <a:r>
              <a:rPr lang="en-US" sz="3200" b="1" dirty="0">
                <a:latin typeface="Bamini" pitchFamily="2" charset="0"/>
              </a:rPr>
              <a:t>; (2)</a:t>
            </a:r>
          </a:p>
          <a:p>
            <a:pPr lvl="0" algn="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ePNu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NghJk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NtNw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Ntz;lhk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456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Nyhf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RfNkd;ik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ve;jd</a:t>
            </a:r>
            <a:r>
              <a:rPr lang="en-US" sz="3200" b="1" smtClean="0">
                <a:latin typeface="Bamini" pitchFamily="2" charset="0"/>
              </a:rPr>
              <a:t>; ftHr;rpj;jhy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ght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Nrhjidfs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Nrhjpj;jhy</a:t>
            </a:r>
            <a:r>
              <a:rPr lang="en-US" sz="3200" b="1" dirty="0">
                <a:latin typeface="Bamini" pitchFamily="2" charset="0"/>
              </a:rPr>
              <a:t>; (2)</a:t>
            </a:r>
          </a:p>
          <a:p>
            <a:pPr lvl="0" algn="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G+uz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moFs;stNu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845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601200" cy="6172200"/>
          </a:xfrm>
        </p:spPr>
        <p:txBody>
          <a:bodyPr>
            <a:noAutofit/>
          </a:bodyPr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jpde;NjhWk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ck;kpy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cs;s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vd;dpy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nghq;FNj</a:t>
            </a:r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>
                <a:latin typeface="Bamini" pitchFamily="2" charset="0"/>
              </a:rPr>
              <a:t>NerNu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Ntfk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NrUNk</a:t>
            </a:r>
            <a:r>
              <a:rPr lang="en-US" sz="3200" b="1" dirty="0">
                <a:latin typeface="Bamini" pitchFamily="2" charset="0"/>
              </a:rPr>
              <a:t> (2)</a:t>
            </a:r>
          </a:p>
          <a:p>
            <a:pPr lvl="0" algn="ctr"/>
            <a:r>
              <a:rPr lang="en-US" sz="3200" b="1" dirty="0" smtClean="0">
                <a:latin typeface="Bamini" pitchFamily="2" charset="0"/>
              </a:rPr>
              <a:t>- </a:t>
            </a:r>
            <a:r>
              <a:rPr lang="en-US" sz="3200" b="1" dirty="0" err="1" smtClean="0">
                <a:latin typeface="Bamini" pitchFamily="2" charset="0"/>
              </a:rPr>
              <a:t>G+uz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moFs;stNu</a:t>
            </a:r>
            <a:endParaRPr lang="en-US" sz="3200" b="1" dirty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119010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52</TotalTime>
  <Words>107</Words>
  <Application>Microsoft Office PowerPoint</Application>
  <PresentationFormat>On-screen Show (4:3)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100</cp:revision>
  <dcterms:created xsi:type="dcterms:W3CDTF">2014-06-05T16:47:32Z</dcterms:created>
  <dcterms:modified xsi:type="dcterms:W3CDTF">2017-03-27T16:48:17Z</dcterms:modified>
</cp:coreProperties>
</file>