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சொல்லி நான் துதிப்பேன்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Eppati naan paaduvaen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solli naan thuthippaen (2)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இரத்தம் சிந்தி மீட்டவரே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இரக்கம் நிறைந்தவரே (2)-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அபிஷேகித்து அணைப்பவரே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ஆறுதல் நாயகனே (2)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Apishaekiththu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annaippavarae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naayakanae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உந்தன் பாதம் அமர்ந்திருந்து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ஓயாமல் முத்தம் செய்கிறேன் (2)-ஐயா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Oyaamal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என்னை விட்டு எடுபடாத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பங்கு நீர்தானய்யா (2) –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Ennai vittu edupadaatha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 pangu neerthaanayyaa (2) - aiyaa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வருகையில் எடுத்துக் 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கூடவே வைத்துக் கொள்வீர் (2)-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85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149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2024-01-20T12:02:11Z</dcterms:modified>
</cp:coreProperties>
</file>