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எப்போதும் உம்மோடு தான்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வலக்கரம் என்னோடு தான்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 வாஞ்சை எல்லாம் நீர் தானே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 வாழ்க்கையெல்லாம் உம் புகழ் தானே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ஆயுள் இருக்கும்வரை – என்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Eppodhum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Valakaram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Vaanchai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Vaazhkaiyellam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Pugazh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Aaradhanai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Aradhanai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Aayul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Irukkumvarai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En</a:t>
            </a:r>
            <a:br>
              <a:rPr lang="en-IN" sz="3000" dirty="0"/>
            </a:br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000" b="1" i="0" dirty="0">
                <a:effectLst/>
                <a:latin typeface="Times New Roman" panose="02020603050405020304" pitchFamily="18" charset="0"/>
              </a:rPr>
              <a:t>பரலோகத்தில் உம்மையல்லாமல்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எனக்கு யாருண்டு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பூலோகத்தில் உம்மை தவிர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வேறே விருப்பம் இல்லை – எனக்கு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Paralogathil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Ummaiyallamal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Boologathil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Thavira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Viruppam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Ennaku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2. என்றென்றைக்கும் என் உள்ளத்தின்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பெலனே நீர் தான் ஐயா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சித்தம் போல நடத்துகிறீர்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மகிமையில் ஏற்றுக்கொள்வீர் – உம்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Endraendaikkum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Ullathin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Aiya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Pola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Nadathugireer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Yaetrukolveer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Um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3. காருண்யத்தின் கயிறுகளால்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கட்டி என்னை இழுத்துக்கொண்டீர்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பேரன்பினால் அனைத்துக்கொண்டீர்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பெரியவனாகிக்விட்டீர் – என்னை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Kaarunyathin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Kayirugalaal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Katti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Izhuthukondeer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Paeranbinaal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Anaithukondeer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Paeriyavanaakiviteer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4. கழுத்தில் உள்ளனுகம் நீக்கி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நிமிர்ந்து நடக்க செய்தீர் – என்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கற்று கொடுத்தீர் கரம் பிடித்து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கைவிடாமல் காப்பாற்றினீர் – இதுவரை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Kazhuthil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Ullanugam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Nimirndhu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Katru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Karam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Kaividaamal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Kappaatrineer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Idhuvarai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6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5. உம்மை தானே அடைக்கலமாய்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அண்டிக்கொண்டேன் அனுதினமும்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புகலிடமே என் மறைவிடமே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புகழ்த்தானே சொல்லிவருவேன்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Adaikalamaai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Andikondaen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Aundhinamum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Maraividamae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Pugazhtanae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Sollivaruvaen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885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235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565</cp:revision>
  <dcterms:created xsi:type="dcterms:W3CDTF">2023-03-13T17:37:04Z</dcterms:created>
  <dcterms:modified xsi:type="dcterms:W3CDTF">2023-08-30T15:26:11Z</dcterms:modified>
</cp:coreProperties>
</file>