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இரத்தக் கோட்டைக்குள்ளே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நுழைந்து விட்டேன்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 எதுவும் அணுகாது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எந்தத் தீங்கும் தீண்டாது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நேசரின் இரத்தம் என்மேலே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நெருங்காது சாத்தான்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பாசமாய் சிலுவையில் பலியானார்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பாவத்தை வென்று விட்டார்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இரத்த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இம்மட்டும் உதவின எபினேசரே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இனியும் காத்திடுவார்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உலகிலே இருக்கும் அவனை விட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தேவன் பெரியவரே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இரத்த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மலைகள் குன்றுகள் விலகினாலும்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மாறாது உம் கிருபை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அனாதி சிநேகத்தால் இழுத்துக் கொண்டீர்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அணைத்து சேர்த்தக் கொண்டீர்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இரத்த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தாய் தன் பிள்ளையை மறந்தாலும்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மறவாத என் நேசரே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ஆயனைப் போல நடத்துகின்றீர்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அபிஷேகம் செய்கின்றீர் –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இரத்த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தேவனே ஒளியும் மீட்புமானார்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யாருக்கு அஞ்சிடுவேன்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அவரே என் வாழ்வின் பெலனானார்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யாருக்கு பயப்படுவேன்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இரத்த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152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115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2024-01-21T03:43:08Z</dcterms:modified>
</cp:coreProperties>
</file>