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6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6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44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1358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3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31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55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86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96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15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0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2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5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7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1FC9B-CE14-4CF4-A1DE-DF03F68CAD5D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E53C0-5FBE-4B8D-B052-ECC86D552B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3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534400" cy="4506511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,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uj;jf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Nfhl;ilf;Fs;Ns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ehd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Eioe;J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tpl;Nld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,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dp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vJTk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mZfhJ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ve;jj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jPq;Fk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jPz;lhJ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6262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1. </a:t>
            </a:r>
            <a:r>
              <a:rPr lang="en-US" sz="3200" b="1" dirty="0" err="1" smtClean="0">
                <a:latin typeface="Bamini" pitchFamily="2" charset="0"/>
              </a:rPr>
              <a:t>Nerupd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uj;jk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vd;NkNy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neUq;fhJ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rhj;jhd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ghrkha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rpYitapy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gypahdhH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ghtj;ij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ntd;W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tpl;lhH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				      - ,</a:t>
            </a:r>
            <a:r>
              <a:rPr lang="en-US" sz="3200" b="1" dirty="0" err="1" smtClean="0">
                <a:latin typeface="Bamini" pitchFamily="2" charset="0"/>
              </a:rPr>
              <a:t>uj;j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Nfhl;ilf;Fs;Ns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6262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2. ,</a:t>
            </a:r>
            <a:r>
              <a:rPr lang="en-US" sz="3200" b="1" dirty="0" err="1" smtClean="0">
                <a:latin typeface="Bamini" pitchFamily="2" charset="0"/>
              </a:rPr>
              <a:t>k;kl;Lk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cjtpd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vgpNdrNu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dpAk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fhj;jpLthH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cyfpNy</a:t>
            </a:r>
            <a:r>
              <a:rPr lang="en-US" sz="3200" b="1" dirty="0" smtClean="0">
                <a:latin typeface="Bamini" pitchFamily="2" charset="0"/>
              </a:rPr>
              <a:t> ,</a:t>
            </a:r>
            <a:r>
              <a:rPr lang="en-US" sz="3200" b="1" dirty="0" err="1" smtClean="0">
                <a:latin typeface="Bamini" pitchFamily="2" charset="0"/>
              </a:rPr>
              <a:t>Uf;Fk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mtid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tpl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Njtd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ngupatNu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			          - ,</a:t>
            </a:r>
            <a:r>
              <a:rPr lang="en-US" sz="3200" b="1" dirty="0" err="1" smtClean="0">
                <a:latin typeface="Bamini" pitchFamily="2" charset="0"/>
              </a:rPr>
              <a:t>uj;j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Nfhl;ilf;Fs;Ns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kiyfs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Fd;Wfs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tpyfpdhYk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khwhJ</a:t>
            </a:r>
            <a:r>
              <a:rPr lang="en-US" sz="3200" b="1" dirty="0" smtClean="0">
                <a:latin typeface="Bamini" pitchFamily="2" charset="0"/>
              </a:rPr>
              <a:t> ck; </a:t>
            </a:r>
            <a:r>
              <a:rPr lang="en-US" sz="3200" b="1" dirty="0" err="1" smtClean="0">
                <a:latin typeface="Bamini" pitchFamily="2" charset="0"/>
              </a:rPr>
              <a:t>fpUig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mdhjp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rpNefj;jhy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Oj;Jf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nfhz;BH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mizj;J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NrHj;jf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nfhz;BH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					- ,</a:t>
            </a:r>
            <a:r>
              <a:rPr lang="en-US" sz="3200" b="1" dirty="0" err="1" smtClean="0">
                <a:latin typeface="Bamini" pitchFamily="2" charset="0"/>
              </a:rPr>
              <a:t>uj;j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Nfhl;ilf;Fs;Ns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686800" cy="55500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4. </a:t>
            </a:r>
            <a:r>
              <a:rPr lang="en-US" sz="3200" b="1" dirty="0" err="1" smtClean="0">
                <a:latin typeface="Bamini" pitchFamily="2" charset="0"/>
              </a:rPr>
              <a:t>jha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gps;isia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kwe;jhYk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kwthj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NerNu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Maidg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Nghy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elj;Jfpd;wPH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mgpN</a:t>
            </a:r>
            <a:r>
              <a:rPr lang="en-US" sz="3200" b="1" dirty="0" smtClean="0">
                <a:latin typeface="Bamini" pitchFamily="2" charset="0"/>
              </a:rPr>
              <a:t>\</a:t>
            </a:r>
            <a:r>
              <a:rPr lang="en-US" sz="3200" b="1" dirty="0" err="1" smtClean="0">
                <a:latin typeface="Bamini" pitchFamily="2" charset="0"/>
              </a:rPr>
              <a:t>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nra;fpd;wPH</a:t>
            </a:r>
            <a:r>
              <a:rPr lang="en-US" sz="3200" b="1" dirty="0" smtClean="0">
                <a:latin typeface="Bamini" pitchFamily="2" charset="0"/>
              </a:rPr>
              <a:t> – </a:t>
            </a:r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					- ,</a:t>
            </a:r>
            <a:r>
              <a:rPr lang="en-US" sz="3200" b="1" dirty="0" err="1" smtClean="0">
                <a:latin typeface="Bamini" pitchFamily="2" charset="0"/>
              </a:rPr>
              <a:t>uj;j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Nfhl;ilf;Fs;Ns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5. </a:t>
            </a:r>
            <a:r>
              <a:rPr lang="en-US" sz="3200" b="1" dirty="0" err="1" smtClean="0">
                <a:latin typeface="Bamini" pitchFamily="2" charset="0"/>
              </a:rPr>
              <a:t>NjtNd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xspAk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kPl;GkhdhH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ahUf;F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mQ;rpLNtd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mtNu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tho;tpd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ngydhdhH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ahUf;F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gag;gLNtd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42</Words>
  <Application>Microsoft Office PowerPoint</Application>
  <PresentationFormat>On-screen Show (4:3)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11</cp:revision>
  <dcterms:created xsi:type="dcterms:W3CDTF">2014-06-10T16:48:17Z</dcterms:created>
  <dcterms:modified xsi:type="dcterms:W3CDTF">2016-07-12T17:17:04Z</dcterms:modified>
</cp:coreProperties>
</file>