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இரத்தம் ஜெயம் --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 இயேசுவின்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காருண்ய தேவனின் இரத்தம் ஜெயம் --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(4)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எதிரியை துரத்திடும்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சுகம் தரும்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அதிகாரம் தந்திடும்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செய்திடும் இரத்தம் ஜெயம்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Yedhiriyai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Adhigaram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போக்கிடும்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பரிசுத்தமாக்கிடும்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சாபங்கள் நீக்கிடும்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சமாதானம் தந்திடும் இரத்தம் ஜெயம் நமக்கு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Samadhanam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தருகின்ற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வெற்றிமேல் வெற்றி தரும்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பெலவீனம் நீக்கிடும்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பெலவானாய் மாற்றிடும் இரத்தம் ஜெயம்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நமக்காய் பரிந்து பேசும்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பாதுகாக்கும்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நீதிமானாக்கிடும்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 ஜீவன் தரும் இரத்தம் ஜெயம்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Naalthorum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paadhukakkum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Needhimaan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0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பிரிவினை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நீக்கிடும்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பிளவுகள் போக்கிடும்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ஒப்புரவாக்கிடும் இரத்தம் ஜெயம்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ஒருமனமாக்கிடும் இரத்தம் ஜெயம்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Pirivinai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Oopuravakkidum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425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238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38</cp:revision>
  <dcterms:created xsi:type="dcterms:W3CDTF">2023-03-13T17:37:04Z</dcterms:created>
  <dcterms:modified xsi:type="dcterms:W3CDTF">2024-01-21T03:47:37Z</dcterms:modified>
</cp:coreProperties>
</file>