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1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0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40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5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5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1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7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7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6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1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8/6/2021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4495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b="1" dirty="0" err="1">
                <a:latin typeface="Calibri" panose="020F0502020204030204" pitchFamily="34" charset="0"/>
              </a:rPr>
              <a:t>Eratham</a:t>
            </a:r>
            <a:r>
              <a:rPr lang="en-US" sz="3200" b="1" dirty="0">
                <a:latin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</a:rPr>
              <a:t> (Key: D</a:t>
            </a:r>
            <a:r>
              <a:rPr lang="en-US" sz="3200" b="1" dirty="0" smtClean="0">
                <a:latin typeface="Calibri" panose="020F0502020204030204" pitchFamily="34" charset="0"/>
              </a:rPr>
              <a:t>)</a:t>
            </a:r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-- (4)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fy;thup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fhUz;a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Njtdpd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--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-- (4)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Kalvari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Karunya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Devanin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-- (2)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51816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vjpupia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Juj;jpLk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ve;ehSk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jUk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mjpfhuk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je;jpLk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mjprak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nra;jpLk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Yedhiriyai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thurathidum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Enallum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sugam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Adhigaram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thandhidum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Adhisayam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seithidum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177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5181600"/>
          </a:xfrm>
        </p:spPr>
        <p:txBody>
          <a:bodyPr>
            <a:normAutofit lnSpcReduction="10000"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ghtq;fs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Nghf;fpLk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gupRj;jkhf;fpLk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rhgq;fs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ePf;fpLk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rkhjhdk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je;jpLk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ekf;F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Pavangal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pookidum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aakidum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Saabangal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neekidum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Samadhanam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thandhidum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6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51816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tpLjiy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jUfpd;w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ntw;wpNky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ntw;wp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jUk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ngytPdk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ePf;fpLk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ngythdha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khw;wpLk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Viduthalai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tharuginda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Vetri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vetri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Belaveenam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neekidum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Belavanai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maatidum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574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5181600"/>
          </a:xfrm>
        </p:spPr>
        <p:txBody>
          <a:bodyPr>
            <a:normAutofit lnSpcReduction="10000"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ekf;fha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gupe;J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NgRk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ehs;NjhWk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ghJfhf;Fk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ePjpkhdhf;fpLk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epj;jpa</a:t>
            </a:r>
            <a:r>
              <a:rPr lang="en-US" sz="3200" b="1" dirty="0">
                <a:latin typeface="Bamini" pitchFamily="2" charset="0"/>
              </a:rPr>
              <a:t> [</a:t>
            </a:r>
            <a:r>
              <a:rPr lang="en-US" sz="3200" b="1" dirty="0" err="1">
                <a:latin typeface="Bamini" pitchFamily="2" charset="0"/>
              </a:rPr>
              <a:t>Ptd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jUk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Namakkai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pesum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Naalthorum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paadhukakkum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Needhimaan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aakidum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Nithiya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jeevan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7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51816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gpuptpid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ePf;fpLk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gpsTfs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Nghf;fpLk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xg;Guthf;fpLk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xUkdkhf;fpLk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Pirivinai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neekidum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Pilavugal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pookidum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Oopuravakkidum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aakidum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54684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</TotalTime>
  <Words>58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sasikala</cp:lastModifiedBy>
  <cp:revision>54</cp:revision>
  <dcterms:created xsi:type="dcterms:W3CDTF">2014-06-05T16:47:32Z</dcterms:created>
  <dcterms:modified xsi:type="dcterms:W3CDTF">2021-08-06T17:23:52Z</dcterms:modified>
</cp:coreProperties>
</file>