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90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E03D-6BD6-417C-96FC-A4FF1517654F}" type="datetimeFigureOut">
              <a:rPr lang="en-US" smtClean="0"/>
              <a:pPr/>
              <a:t>3/30/2023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0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4506511"/>
          </a:xfrm>
        </p:spPr>
        <p:txBody>
          <a:bodyPr>
            <a:normAutofit/>
          </a:bodyPr>
          <a:lstStyle/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600" b="1" dirty="0" err="1">
                <a:latin typeface="Calibri" panose="020F0502020204030204" pitchFamily="34" charset="0"/>
                <a:cs typeface="Calibri" panose="020F0502020204030204" pitchFamily="34" charset="0"/>
              </a:rPr>
              <a:t>Isravelin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>
                <a:latin typeface="Calibri" panose="020F0502020204030204" pitchFamily="34" charset="0"/>
                <a:cs typeface="Calibri" panose="020F0502020204030204" pitchFamily="34" charset="0"/>
              </a:rPr>
              <a:t>Rajavae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,];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uNtypd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uh[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hNt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Njtdhk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fu;j;jNu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tho;j;JfpNwd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ed;ikfs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epidf;fpNwd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br>
              <a:rPr lang="en-US" sz="3200" b="1" dirty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					- ,];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uNtypd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uh[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hNt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NaRNt</a:t>
            </a:r>
            <a:r>
              <a:rPr lang="en-US" sz="3200" b="1" dirty="0">
                <a:latin typeface="Bamini" pitchFamily="2" charset="0"/>
              </a:rPr>
              <a:t> (4)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mstpy;yh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md;gpw;fhf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ed;wp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ehjh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mstpy;yh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md;gpw;fhf</a:t>
            </a:r>
            <a:r>
              <a:rPr lang="en-US" sz="3200" b="1" dirty="0">
                <a:latin typeface="Bamini" pitchFamily="2" charset="0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jpUfuk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jhq;fp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gpur;ridfspYk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Kd;Ndwp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nry;tjw;F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gyj;ij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je;jju;fha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				-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vjpu;f;fpwtu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Kd;gpYk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js;spdtu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kj;jpapy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ge;jp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Maj;jg;gLj;jp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md;ghf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gz;zpePu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						-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4738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vd;d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nrYj;jpLNtd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Mapuk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ghly;fNsh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capu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KOJk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ul;rpg;ig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cau;j;jpLNtd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	   - ,</a:t>
            </a:r>
            <a:r>
              <a:rPr lang="en-US" sz="3200" b="1" dirty="0" err="1">
                <a:latin typeface="Bamini" pitchFamily="2" charset="0"/>
              </a:rPr>
              <a:t>NaRNt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			</a:t>
            </a:r>
            <a:r>
              <a:rPr lang="en-US" sz="3200" b="1">
                <a:latin typeface="Bamini" pitchFamily="2" charset="0"/>
              </a:rPr>
              <a:t>	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234</Words>
  <Application>Microsoft Office PowerPoint</Application>
  <PresentationFormat>On-screen Show (4:3)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18</cp:revision>
  <dcterms:created xsi:type="dcterms:W3CDTF">2014-06-10T16:56:44Z</dcterms:created>
  <dcterms:modified xsi:type="dcterms:W3CDTF">2023-03-30T16:24:18Z</dcterms:modified>
</cp:coreProperties>
</file>