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இதோ மனுஷரின் மத்தியில் தேவாதி தேவனே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வாசஞ் செய்கிறாரே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தேவன் தாபரிக்கும் ஸ்தலமே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தம் ஜனத்தாரின் மத்தியிலாம்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தேவன் தாம் அவர்கள் தேவனாயிருந்தே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கண்ணீர் யாவையும் துடைக்கிறாரே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இதோ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தேவ ஆலயமும் அவரே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தூய ஒளிவிளக்கும் அவரே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ஜீவனாலே தம் ஜனங்களின் தாகம் தீர்க்கும்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சுத்த ஜீவநதியும் அவரே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இதோ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மகிமை நிறை பூரணமே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மகா பரிசுத்த ஸ்தலமதுவே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என்றும் துதியுடனே அதன் வாசல் உள்ளே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எங்கள் பாதங்கள் நிற்கிறதே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இதோ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சீயோனே உன் வாசல்களை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ஜீவ தேவனே நேசிக்கிறார்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சீர் மிகுந்திடுமெய் சுவிசேஷந்தனை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கூறி உயர்த்திடுவோம் உம்மையே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இதோ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68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5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முன்னோடியாய் இயேசு பரன்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மூலைக்கல்லாகி சீயோனிலே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வாசஞ் செய்திடும் உன்னத சிகரமதை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வாஞ்சையோடு நாம் நாடிடுவோம்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இதோ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05489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</TotalTime>
  <Words>113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38</cp:revision>
  <dcterms:created xsi:type="dcterms:W3CDTF">2023-03-13T17:37:04Z</dcterms:created>
  <dcterms:modified xsi:type="dcterms:W3CDTF">2024-01-23T09:57:00Z</dcterms:modified>
</cp:coreProperties>
</file>