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எளிமையான எங்களையே என்றும் நினைப்பவரே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ஒளிமையமே துணையாளரே உள்ளத்தின் ஆறுதலே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என்றும் ஒளிமையமே துணையாளரே உள்ளத்தின் ஆறுதலே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அய்யா வாழ்க வாழ்க உம் நாமம் வாழ்க (2)</a:t>
            </a:r>
            <a:br>
              <a:rPr lang="ta-IN" sz="3200" dirty="0"/>
            </a:b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உன்னதத்தில் தேவனுக்கே மகிமை உண்டாகட்டும்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இந்த பூமியிலே சமாதானமும் பிரியமும் உண்டாகட்டும்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எங்கள் தேவனே எங்கள் ராஜனே என்றும் உம்மையே துதிப்போம்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நன்றி உள்ள சாட்சியாக உமக்கென்றும் ஜீவிப்போம் (2)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9</TotalTime>
  <Words>65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37</cp:revision>
  <dcterms:created xsi:type="dcterms:W3CDTF">2023-03-13T17:37:04Z</dcterms:created>
  <dcterms:modified xsi:type="dcterms:W3CDTF">2024-01-23T09:59:27Z</dcterms:modified>
</cp:coreProperties>
</file>