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எழும்பி வா நீ...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பிரியமே என் ரூபவதியே-4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சாம்பலை சிங்காரமாக்கி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புலம்பலை ஆனந்தமாக்குவேன் - 2 - எழும்பி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nee...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roobavathiyae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Saambalai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singaramaaki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Pulambalai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aananthamaakuven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உடைந்து போன கனவால்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வாழ்க்கையே கசக்குதோ? (கசந்ததோ?)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விழுந்துபோன தருணங்கள் நினைத்து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 இழந்தாயோ?-2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Udainthu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kanavaal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vaalkaiye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kasakutho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? (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kasanthatho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?)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Vilunthu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tharunangal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ninaithu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Nambhikai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ilanthaayo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? - 2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பருவங்கள் மாற்றுவேன்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நேர்த்தியாய் காட்டுவேன்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 தரும் விருட்சமாய்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விருத்தியாக்குவேன் - 2 - எழும்பி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Paruvangal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nerthiyaai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viruthchamaai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viruthiyaakuven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Exhumbhi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சிறகையிழந்த கழுகைப்போல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மனம் கலங்குதோ?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சிதறிப்போன சிலரை நினைத்து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சிதைந்து நீ போனாயோ? - 2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Sitharipona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 பொறுத்தால்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</a:t>
            </a:r>
            <a:r>
              <a:rPr lang="ta-IN" sz="3200" b="1" i="0">
                <a:effectLst/>
                <a:latin typeface="Times New Roman" panose="02020603050405020304" pitchFamily="18" charset="0"/>
              </a:rPr>
              <a:t>சிறகுகள் காண்பாய்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சிறகை விரித்தால்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பெரும் சிகரங்கள் காண்பாய் - 2 - எழும்பி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paarpaai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virithaal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Ezhumbhi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7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536</TotalTime>
  <Words>205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313</cp:revision>
  <dcterms:created xsi:type="dcterms:W3CDTF">2023-03-13T17:37:04Z</dcterms:created>
  <dcterms:modified xsi:type="dcterms:W3CDTF">2023-06-13T01:43:55Z</dcterms:modified>
</cp:coreProperties>
</file>