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3A87B12A-AC28-47AC-8B73-6B7FAFCC8F82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EA6914D0-D682-4BF7-A8AF-85E22762CA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47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B12A-AC28-47AC-8B73-6B7FAFCC8F82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914D0-D682-4BF7-A8AF-85E22762CA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4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A87B12A-AC28-47AC-8B73-6B7FAFCC8F82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EA6914D0-D682-4BF7-A8AF-85E22762CA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13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A87B12A-AC28-47AC-8B73-6B7FAFCC8F82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EA6914D0-D682-4BF7-A8AF-85E22762CA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7715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A87B12A-AC28-47AC-8B73-6B7FAFCC8F82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EA6914D0-D682-4BF7-A8AF-85E22762CA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38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B12A-AC28-47AC-8B73-6B7FAFCC8F82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914D0-D682-4BF7-A8AF-85E22762CA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23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B12A-AC28-47AC-8B73-6B7FAFCC8F82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914D0-D682-4BF7-A8AF-85E22762CA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802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B12A-AC28-47AC-8B73-6B7FAFCC8F82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914D0-D682-4BF7-A8AF-85E22762CA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2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A87B12A-AC28-47AC-8B73-6B7FAFCC8F82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EA6914D0-D682-4BF7-A8AF-85E22762CA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44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B12A-AC28-47AC-8B73-6B7FAFCC8F82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914D0-D682-4BF7-A8AF-85E22762CA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48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A87B12A-AC28-47AC-8B73-6B7FAFCC8F82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EA6914D0-D682-4BF7-A8AF-85E22762CA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B12A-AC28-47AC-8B73-6B7FAFCC8F82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914D0-D682-4BF7-A8AF-85E22762CA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54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B12A-AC28-47AC-8B73-6B7FAFCC8F82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914D0-D682-4BF7-A8AF-85E22762CA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9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B12A-AC28-47AC-8B73-6B7FAFCC8F82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914D0-D682-4BF7-A8AF-85E22762CA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78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B12A-AC28-47AC-8B73-6B7FAFCC8F82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914D0-D682-4BF7-A8AF-85E22762CA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28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B12A-AC28-47AC-8B73-6B7FAFCC8F82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914D0-D682-4BF7-A8AF-85E22762CA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77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B12A-AC28-47AC-8B73-6B7FAFCC8F82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914D0-D682-4BF7-A8AF-85E22762CA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45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7B12A-AC28-47AC-8B73-6B7FAFCC8F82}" type="datetimeFigureOut">
              <a:rPr lang="en-US" smtClean="0"/>
              <a:pPr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914D0-D682-4BF7-A8AF-85E22762CA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493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28600"/>
            <a:ext cx="9144000" cy="62484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Calibri" panose="020F0502020204030204" pitchFamily="34" charset="0"/>
                <a:cs typeface="Calibri" panose="020F0502020204030204" pitchFamily="34" charset="0"/>
              </a:rPr>
              <a:t>Ezhuputhal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b="1">
                <a:latin typeface="Calibri" panose="020F0502020204030204" pitchFamily="34" charset="0"/>
                <a:cs typeface="Calibri" panose="020F0502020204030204" pitchFamily="34" charset="0"/>
              </a:rPr>
              <a:t>Kaatru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IN" sz="3200" b="1" i="0" dirty="0">
              <a:effectLst/>
              <a:latin typeface="Baamini" pitchFamily="2" charset="0"/>
            </a:endParaRPr>
          </a:p>
          <a:p>
            <a:pPr algn="ctr"/>
            <a:endParaRPr lang="en-IN" sz="3200" b="1" dirty="0">
              <a:latin typeface="Baamini" pitchFamily="2" charset="0"/>
            </a:endParaRPr>
          </a:p>
          <a:p>
            <a:pPr algn="ctr"/>
            <a:r>
              <a:rPr lang="en-IN" sz="3200" b="1" i="0" dirty="0">
                <a:effectLst/>
                <a:latin typeface="Baamini" pitchFamily="2" charset="0"/>
              </a:rPr>
              <a:t>1. </a:t>
            </a:r>
            <a:r>
              <a:rPr lang="en-IN" sz="3200" b="1" i="0" dirty="0" err="1">
                <a:effectLst/>
                <a:latin typeface="Baamini" pitchFamily="2" charset="0"/>
              </a:rPr>
              <a:t>vOg;Gjy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fhw;W</a:t>
            </a:r>
            <a:r>
              <a:rPr lang="en-IN" sz="3200" b="1" i="0" dirty="0">
                <a:effectLst/>
                <a:latin typeface="Baamini" pitchFamily="2" charset="0"/>
              </a:rPr>
              <a:t> </a:t>
            </a:r>
            <a:r>
              <a:rPr lang="en-IN" sz="3200" b="1" i="0" dirty="0" err="1">
                <a:effectLst/>
                <a:latin typeface="Baamini" pitchFamily="2" charset="0"/>
              </a:rPr>
              <a:t>tPrpLNj</a:t>
            </a:r>
            <a:br>
              <a:rPr lang="en-IN" sz="3200" dirty="0">
                <a:latin typeface="Baamini" pitchFamily="2" charset="0"/>
              </a:rPr>
            </a:br>
            <a:r>
              <a:rPr lang="en-IN" sz="3200" b="1" i="0" dirty="0" err="1">
                <a:effectLst/>
                <a:latin typeface="Baamini" pitchFamily="2" charset="0"/>
              </a:rPr>
              <a:t>Njrj;jpy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vOg;Gjy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gutpLNj</a:t>
            </a:r>
            <a:br>
              <a:rPr lang="en-IN" sz="3200" dirty="0">
                <a:latin typeface="Baamini" pitchFamily="2" charset="0"/>
              </a:rPr>
            </a:br>
            <a:r>
              <a:rPr lang="en-IN" sz="3200" b="1" i="0" dirty="0" err="1">
                <a:effectLst/>
                <a:latin typeface="Baamini" pitchFamily="2" charset="0"/>
              </a:rPr>
              <a:t>mf;fpdpapd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fhw;W</a:t>
            </a:r>
            <a:r>
              <a:rPr lang="en-IN" sz="3200" b="1" i="0" dirty="0">
                <a:effectLst/>
                <a:latin typeface="Baamini" pitchFamily="2" charset="0"/>
              </a:rPr>
              <a:t> &amp;`h </a:t>
            </a:r>
            <a:r>
              <a:rPr lang="en-IN" sz="3200" b="1" i="0" dirty="0" err="1">
                <a:effectLst/>
                <a:latin typeface="Baamini" pitchFamily="2" charset="0"/>
              </a:rPr>
              <a:t>fhw;W</a:t>
            </a:r>
            <a:br>
              <a:rPr lang="en-IN" sz="3200" dirty="0">
                <a:latin typeface="Baamini" pitchFamily="2" charset="0"/>
              </a:rPr>
            </a:br>
            <a:r>
              <a:rPr lang="en-IN" sz="3200" b="1" i="0" dirty="0" err="1">
                <a:effectLst/>
                <a:latin typeface="Baamini" pitchFamily="2" charset="0"/>
              </a:rPr>
              <a:t>vd;NkNy</a:t>
            </a:r>
            <a:r>
              <a:rPr lang="en-IN" sz="3200" b="1" i="0" dirty="0">
                <a:effectLst/>
                <a:latin typeface="Baamini" pitchFamily="2" charset="0"/>
              </a:rPr>
              <a:t> </a:t>
            </a:r>
            <a:r>
              <a:rPr lang="en-IN" sz="3200" b="1" i="0" dirty="0" err="1">
                <a:effectLst/>
                <a:latin typeface="Baamini" pitchFamily="2" charset="0"/>
              </a:rPr>
              <a:t>tPrpLNj</a:t>
            </a:r>
            <a:endParaRPr lang="en-US" sz="3200" b="1" dirty="0">
              <a:latin typeface="Baamini" pitchFamily="2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304800"/>
            <a:ext cx="9144000" cy="6553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sz="3200" b="1" i="0" dirty="0">
              <a:effectLst/>
              <a:latin typeface="Baamini" pitchFamily="2" charset="0"/>
            </a:endParaRPr>
          </a:p>
          <a:p>
            <a:pPr marL="0" indent="0" algn="ctr">
              <a:buNone/>
            </a:pPr>
            <a:endParaRPr lang="en-IN" sz="3200" b="1" dirty="0">
              <a:latin typeface="Baamini" pitchFamily="2" charset="0"/>
            </a:endParaRPr>
          </a:p>
          <a:p>
            <a:pPr marL="0" indent="0" algn="ctr">
              <a:buNone/>
            </a:pPr>
            <a:endParaRPr lang="en-IN" sz="3200" b="1" i="0" dirty="0">
              <a:effectLst/>
              <a:latin typeface="Baamini" pitchFamily="2" charset="0"/>
            </a:endParaRPr>
          </a:p>
          <a:p>
            <a:pPr marL="0" indent="0" algn="ctr">
              <a:buNone/>
            </a:pPr>
            <a:r>
              <a:rPr lang="en-IN" sz="3200" b="1" i="0" dirty="0" err="1">
                <a:effectLst/>
                <a:latin typeface="Baamini" pitchFamily="2" charset="0"/>
              </a:rPr>
              <a:t>tPrl;Lk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tPrl;LNk</a:t>
            </a:r>
            <a:r>
              <a:rPr lang="en-IN" sz="3200" b="1" i="0" dirty="0">
                <a:effectLst/>
                <a:latin typeface="Baamini" pitchFamily="2" charset="0"/>
              </a:rPr>
              <a:t> </a:t>
            </a:r>
            <a:r>
              <a:rPr lang="en-IN" sz="3200" b="1" i="0" dirty="0" err="1">
                <a:effectLst/>
                <a:latin typeface="Baamini" pitchFamily="2" charset="0"/>
              </a:rPr>
              <a:t>fhw;W</a:t>
            </a:r>
            <a:r>
              <a:rPr lang="en-IN" sz="3200" b="1" i="0" dirty="0">
                <a:effectLst/>
                <a:latin typeface="Baamini" pitchFamily="2" charset="0"/>
              </a:rPr>
              <a:t> </a:t>
            </a:r>
            <a:r>
              <a:rPr lang="en-IN" sz="3200" b="1" i="0" dirty="0" err="1">
                <a:effectLst/>
                <a:latin typeface="Baamini" pitchFamily="2" charset="0"/>
              </a:rPr>
              <a:t>tPrl;LNk</a:t>
            </a:r>
            <a:br>
              <a:rPr lang="en-IN" sz="3200" dirty="0">
                <a:latin typeface="Baamini" pitchFamily="2" charset="0"/>
              </a:rPr>
            </a:br>
            <a:r>
              <a:rPr lang="en-IN" sz="3200" b="1" i="0" dirty="0" err="1">
                <a:effectLst/>
                <a:latin typeface="Baamini" pitchFamily="2" charset="0"/>
              </a:rPr>
              <a:t>tPrl;Lk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tPrl;LNk</a:t>
            </a:r>
            <a:r>
              <a:rPr lang="en-IN" sz="3200" b="1" i="0" dirty="0">
                <a:effectLst/>
                <a:latin typeface="Baamini" pitchFamily="2" charset="0"/>
              </a:rPr>
              <a:t> </a:t>
            </a:r>
            <a:r>
              <a:rPr lang="en-IN" sz="3200" b="1" i="0" dirty="0" err="1">
                <a:effectLst/>
                <a:latin typeface="Baamini" pitchFamily="2" charset="0"/>
              </a:rPr>
              <a:t>Njrj;jpy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tPrl;LNk</a:t>
            </a:r>
            <a:br>
              <a:rPr lang="en-IN" sz="3200" dirty="0">
                <a:latin typeface="Baamini" pitchFamily="2" charset="0"/>
              </a:rPr>
            </a:br>
            <a:r>
              <a:rPr lang="en-IN" sz="3200" b="1" i="0" dirty="0" err="1">
                <a:effectLst/>
                <a:latin typeface="Baamini" pitchFamily="2" charset="0"/>
              </a:rPr>
              <a:t>mf;fpdpapd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fhw;W</a:t>
            </a:r>
            <a:r>
              <a:rPr lang="en-IN" sz="3200" b="1" i="0" dirty="0">
                <a:effectLst/>
                <a:latin typeface="Baamini" pitchFamily="2" charset="0"/>
              </a:rPr>
              <a:t> &amp;`h </a:t>
            </a:r>
            <a:r>
              <a:rPr lang="en-IN" sz="3200" b="1" i="0" dirty="0" err="1">
                <a:effectLst/>
                <a:latin typeface="Baamini" pitchFamily="2" charset="0"/>
              </a:rPr>
              <a:t>fhw;W</a:t>
            </a:r>
            <a:br>
              <a:rPr lang="en-IN" sz="3200" dirty="0">
                <a:latin typeface="Baamini" pitchFamily="2" charset="0"/>
              </a:rPr>
            </a:br>
            <a:r>
              <a:rPr lang="en-IN" sz="3200" b="1" i="0" dirty="0" err="1">
                <a:effectLst/>
                <a:latin typeface="Baamini" pitchFamily="2" charset="0"/>
              </a:rPr>
              <a:t>vd;NkNy</a:t>
            </a:r>
            <a:r>
              <a:rPr lang="en-IN" sz="3200" b="1" i="0" dirty="0">
                <a:effectLst/>
                <a:latin typeface="Baamini" pitchFamily="2" charset="0"/>
              </a:rPr>
              <a:t> </a:t>
            </a:r>
            <a:r>
              <a:rPr lang="en-IN" sz="3200" b="1" i="0" dirty="0" err="1">
                <a:effectLst/>
                <a:latin typeface="Baamini" pitchFamily="2" charset="0"/>
              </a:rPr>
              <a:t>tPrpLNj</a:t>
            </a:r>
            <a:endParaRPr lang="en-US" sz="3200" b="1" dirty="0">
              <a:latin typeface="Baamini" pitchFamily="2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sz="3200" b="1" i="0" dirty="0">
              <a:effectLst/>
              <a:latin typeface="Baamini" pitchFamily="2" charset="0"/>
            </a:endParaRPr>
          </a:p>
          <a:p>
            <a:pPr marL="0" indent="0" algn="ctr">
              <a:buNone/>
            </a:pPr>
            <a:endParaRPr lang="en-IN" sz="3200" b="1" dirty="0">
              <a:latin typeface="Baamini" pitchFamily="2" charset="0"/>
            </a:endParaRPr>
          </a:p>
          <a:p>
            <a:pPr marL="0" indent="0" algn="ctr">
              <a:buNone/>
            </a:pPr>
            <a:endParaRPr lang="en-IN" sz="3200" b="1" i="0" dirty="0">
              <a:effectLst/>
              <a:latin typeface="Baamini" pitchFamily="2" charset="0"/>
            </a:endParaRPr>
          </a:p>
          <a:p>
            <a:pPr marL="0" indent="0" algn="ctr">
              <a:buNone/>
            </a:pPr>
            <a:endParaRPr lang="en-IN" sz="3200" b="1" dirty="0">
              <a:latin typeface="Baamini" pitchFamily="2" charset="0"/>
            </a:endParaRPr>
          </a:p>
          <a:p>
            <a:pPr marL="0" indent="0" algn="ctr">
              <a:buNone/>
            </a:pPr>
            <a:r>
              <a:rPr lang="en-IN" sz="3200" b="1" i="0" dirty="0">
                <a:effectLst/>
                <a:latin typeface="Baamini" pitchFamily="2" charset="0"/>
              </a:rPr>
              <a:t>2. </a:t>
            </a:r>
            <a:r>
              <a:rPr lang="en-IN" sz="3200" b="1" i="0" dirty="0" err="1">
                <a:effectLst/>
                <a:latin typeface="Baamini" pitchFamily="2" charset="0"/>
              </a:rPr>
              <a:t>cyu;e;j</a:t>
            </a:r>
            <a:r>
              <a:rPr lang="en-IN" sz="3200" b="1" i="0" dirty="0">
                <a:effectLst/>
                <a:latin typeface="Baamini" pitchFamily="2" charset="0"/>
              </a:rPr>
              <a:t> </a:t>
            </a:r>
            <a:r>
              <a:rPr lang="en-IN" sz="3200" b="1" i="0" dirty="0" err="1">
                <a:effectLst/>
                <a:latin typeface="Baamini" pitchFamily="2" charset="0"/>
              </a:rPr>
              <a:t>vOk;Gfs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capu;g;gpf;Fk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fhw;W</a:t>
            </a:r>
            <a:br>
              <a:rPr lang="en-IN" sz="3200" dirty="0">
                <a:latin typeface="Baamini" pitchFamily="2" charset="0"/>
              </a:rPr>
            </a:br>
            <a:r>
              <a:rPr lang="en-IN" sz="3200" b="1" i="0" dirty="0" err="1">
                <a:effectLst/>
                <a:latin typeface="Baamini" pitchFamily="2" charset="0"/>
              </a:rPr>
              <a:t>Nridaha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vOk;gpl</a:t>
            </a:r>
            <a:r>
              <a:rPr lang="en-IN" sz="3200" b="1" i="0" dirty="0">
                <a:effectLst/>
                <a:latin typeface="Baamini" pitchFamily="2" charset="0"/>
              </a:rPr>
              <a:t> </a:t>
            </a:r>
            <a:r>
              <a:rPr lang="en-IN" sz="3200" b="1" i="0" dirty="0" err="1">
                <a:effectLst/>
                <a:latin typeface="Baamini" pitchFamily="2" charset="0"/>
              </a:rPr>
              <a:t>tPrpLNj</a:t>
            </a:r>
            <a:br>
              <a:rPr lang="en-IN" sz="3200" dirty="0">
                <a:latin typeface="Baamini" pitchFamily="2" charset="0"/>
              </a:rPr>
            </a:br>
            <a:r>
              <a:rPr lang="en-IN" sz="3200" b="1" i="0" dirty="0" err="1">
                <a:effectLst/>
                <a:latin typeface="Baamini" pitchFamily="2" charset="0"/>
              </a:rPr>
              <a:t>jPu;f;fjuprd</a:t>
            </a:r>
            <a:r>
              <a:rPr lang="en-IN" sz="3200" b="1" i="0" dirty="0">
                <a:effectLst/>
                <a:latin typeface="Baamini" pitchFamily="2" charset="0"/>
              </a:rPr>
              <a:t> </a:t>
            </a:r>
            <a:r>
              <a:rPr lang="en-IN" sz="3200" b="1" i="0" dirty="0" err="1">
                <a:effectLst/>
                <a:latin typeface="Baamini" pitchFamily="2" charset="0"/>
              </a:rPr>
              <a:t>vOg;Gjy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fhw;W</a:t>
            </a:r>
            <a:br>
              <a:rPr lang="en-IN" sz="3200" dirty="0">
                <a:latin typeface="Baamini" pitchFamily="2" charset="0"/>
              </a:rPr>
            </a:br>
            <a:r>
              <a:rPr lang="en-IN" sz="3200" b="1" i="0" dirty="0" err="1">
                <a:effectLst/>
                <a:latin typeface="Baamini" pitchFamily="2" charset="0"/>
              </a:rPr>
              <a:t>vd;NkNy</a:t>
            </a:r>
            <a:r>
              <a:rPr lang="en-IN" sz="3200" b="1" i="0" dirty="0">
                <a:effectLst/>
                <a:latin typeface="Baamini" pitchFamily="2" charset="0"/>
              </a:rPr>
              <a:t> </a:t>
            </a:r>
            <a:r>
              <a:rPr lang="en-IN" sz="3200" b="1" i="0" dirty="0" err="1">
                <a:effectLst/>
                <a:latin typeface="Baamini" pitchFamily="2" charset="0"/>
              </a:rPr>
              <a:t>tPrpLNj</a:t>
            </a:r>
            <a:endParaRPr lang="en-US" sz="3200" b="1" dirty="0">
              <a:latin typeface="Baamini" pitchFamily="2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IN" sz="3200" b="1" i="0" dirty="0">
              <a:effectLst/>
              <a:latin typeface="Baamini" pitchFamily="2" charset="0"/>
            </a:endParaRPr>
          </a:p>
          <a:p>
            <a:pPr algn="ctr">
              <a:buNone/>
            </a:pPr>
            <a:endParaRPr lang="en-IN" sz="3200" b="1" dirty="0">
              <a:latin typeface="Baamini" pitchFamily="2" charset="0"/>
            </a:endParaRPr>
          </a:p>
          <a:p>
            <a:pPr algn="ctr">
              <a:buNone/>
            </a:pPr>
            <a:endParaRPr lang="en-IN" sz="3200" b="1" i="0" dirty="0">
              <a:effectLst/>
              <a:latin typeface="Baamini" pitchFamily="2" charset="0"/>
            </a:endParaRPr>
          </a:p>
          <a:p>
            <a:pPr algn="ctr">
              <a:buNone/>
            </a:pPr>
            <a:endParaRPr lang="en-IN" sz="3200" b="1" dirty="0">
              <a:latin typeface="Baamini" pitchFamily="2" charset="0"/>
            </a:endParaRPr>
          </a:p>
          <a:p>
            <a:pPr algn="ctr">
              <a:buNone/>
            </a:pPr>
            <a:r>
              <a:rPr lang="en-IN" sz="3200" b="1" i="0" dirty="0">
                <a:effectLst/>
                <a:latin typeface="Baamini" pitchFamily="2" charset="0"/>
              </a:rPr>
              <a:t>3. </a:t>
            </a:r>
            <a:r>
              <a:rPr lang="en-IN" sz="3200" b="1" i="0" dirty="0" err="1">
                <a:effectLst/>
                <a:latin typeface="Baamini" pitchFamily="2" charset="0"/>
              </a:rPr>
              <a:t>Mjhik</a:t>
            </a:r>
            <a:r>
              <a:rPr lang="en-IN" sz="3200" b="1" i="0" dirty="0">
                <a:effectLst/>
                <a:latin typeface="Baamini" pitchFamily="2" charset="0"/>
              </a:rPr>
              <a:t> </a:t>
            </a:r>
            <a:r>
              <a:rPr lang="en-IN" sz="3200" b="1" i="0" dirty="0" err="1">
                <a:effectLst/>
                <a:latin typeface="Baamini" pitchFamily="2" charset="0"/>
              </a:rPr>
              <a:t>rpU</a:t>
            </a:r>
            <a:r>
              <a:rPr lang="en-IN" sz="3200" b="1" i="0" dirty="0">
                <a:effectLst/>
                <a:latin typeface="Baamini" pitchFamily="2" charset="0"/>
              </a:rPr>
              <a:t>];</a:t>
            </a:r>
            <a:r>
              <a:rPr lang="en-IN" sz="3200" b="1" i="0" dirty="0" err="1">
                <a:effectLst/>
                <a:latin typeface="Baamini" pitchFamily="2" charset="0"/>
              </a:rPr>
              <a:t>bj;j</a:t>
            </a:r>
            <a:r>
              <a:rPr lang="en-IN" sz="3200" b="1" i="0" dirty="0">
                <a:effectLst/>
                <a:latin typeface="Baamini" pitchFamily="2" charset="0"/>
              </a:rPr>
              <a:t> &amp;`h </a:t>
            </a:r>
            <a:r>
              <a:rPr lang="en-IN" sz="3200" b="1" i="0" dirty="0" err="1">
                <a:effectLst/>
                <a:latin typeface="Baamini" pitchFamily="2" charset="0"/>
              </a:rPr>
              <a:t>fhw;W</a:t>
            </a:r>
            <a:br>
              <a:rPr lang="en-IN" sz="3200" dirty="0">
                <a:latin typeface="Baamini" pitchFamily="2" charset="0"/>
              </a:rPr>
            </a:br>
            <a:r>
              <a:rPr lang="en-IN" sz="3200" b="1" i="0" dirty="0" err="1">
                <a:effectLst/>
                <a:latin typeface="Baamini" pitchFamily="2" charset="0"/>
              </a:rPr>
              <a:t>Gjpa</a:t>
            </a:r>
            <a:r>
              <a:rPr lang="en-IN" sz="3200" b="1" i="0" dirty="0">
                <a:effectLst/>
                <a:latin typeface="Baamini" pitchFamily="2" charset="0"/>
              </a:rPr>
              <a:t> </a:t>
            </a:r>
            <a:r>
              <a:rPr lang="en-IN" sz="3200" b="1" i="0" dirty="0" err="1">
                <a:effectLst/>
                <a:latin typeface="Baamini" pitchFamily="2" charset="0"/>
              </a:rPr>
              <a:t>fhupaq;fs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cUthf;FNj</a:t>
            </a:r>
            <a:br>
              <a:rPr lang="en-IN" sz="3200" dirty="0">
                <a:latin typeface="Baamini" pitchFamily="2" charset="0"/>
              </a:rPr>
            </a:br>
            <a:r>
              <a:rPr lang="en-IN" sz="3200" b="1" i="0" dirty="0" err="1">
                <a:effectLst/>
                <a:latin typeface="Baamini" pitchFamily="2" charset="0"/>
              </a:rPr>
              <a:t>cUthf;Fk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fhw;W</a:t>
            </a:r>
            <a:r>
              <a:rPr lang="en-IN" sz="3200" b="1" i="0" dirty="0">
                <a:effectLst/>
                <a:latin typeface="Baamini" pitchFamily="2" charset="0"/>
              </a:rPr>
              <a:t> </a:t>
            </a:r>
            <a:r>
              <a:rPr lang="en-IN" sz="3200" b="1" i="0" dirty="0" err="1">
                <a:effectLst/>
                <a:latin typeface="Baamini" pitchFamily="2" charset="0"/>
              </a:rPr>
              <a:t>capu;jUk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fhw;W</a:t>
            </a:r>
            <a:br>
              <a:rPr lang="en-IN" sz="3200" dirty="0">
                <a:latin typeface="Baamini" pitchFamily="2" charset="0"/>
              </a:rPr>
            </a:br>
            <a:r>
              <a:rPr lang="en-IN" sz="3200" b="1" i="0" dirty="0" err="1">
                <a:effectLst/>
                <a:latin typeface="Baamini" pitchFamily="2" charset="0"/>
              </a:rPr>
              <a:t>vd;NkNy</a:t>
            </a:r>
            <a:r>
              <a:rPr lang="en-IN" sz="3200" b="1" i="0" dirty="0">
                <a:effectLst/>
                <a:latin typeface="Baamini" pitchFamily="2" charset="0"/>
              </a:rPr>
              <a:t> </a:t>
            </a:r>
            <a:r>
              <a:rPr lang="en-IN" sz="3200" b="1" i="0" dirty="0" err="1">
                <a:effectLst/>
                <a:latin typeface="Baamini" pitchFamily="2" charset="0"/>
              </a:rPr>
              <a:t>tPrpLNj</a:t>
            </a:r>
            <a:endParaRPr lang="en-US" sz="3200" b="1" dirty="0">
              <a:latin typeface="Baamini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278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IN" sz="3200" b="1" i="0" dirty="0">
              <a:effectLst/>
              <a:latin typeface="Baamini" pitchFamily="2" charset="0"/>
            </a:endParaRPr>
          </a:p>
          <a:p>
            <a:pPr algn="ctr">
              <a:buNone/>
            </a:pPr>
            <a:endParaRPr lang="en-IN" sz="3200" b="1" dirty="0">
              <a:latin typeface="Baamini" pitchFamily="2" charset="0"/>
            </a:endParaRPr>
          </a:p>
          <a:p>
            <a:pPr algn="ctr">
              <a:buNone/>
            </a:pPr>
            <a:endParaRPr lang="en-IN" sz="3200" b="1" i="0" dirty="0">
              <a:effectLst/>
              <a:latin typeface="Baamini" pitchFamily="2" charset="0"/>
            </a:endParaRPr>
          </a:p>
          <a:p>
            <a:pPr algn="ctr">
              <a:buNone/>
            </a:pPr>
            <a:endParaRPr lang="en-IN" sz="3200" b="1" dirty="0">
              <a:latin typeface="Baamini" pitchFamily="2" charset="0"/>
            </a:endParaRPr>
          </a:p>
          <a:p>
            <a:pPr algn="ctr">
              <a:buNone/>
            </a:pPr>
            <a:r>
              <a:rPr lang="en-IN" sz="3200" b="1" i="0" dirty="0">
                <a:effectLst/>
                <a:latin typeface="Baamini" pitchFamily="2" charset="0"/>
              </a:rPr>
              <a:t>4. </a:t>
            </a:r>
            <a:r>
              <a:rPr lang="en-IN" sz="3200" b="1" i="0" dirty="0" err="1">
                <a:effectLst/>
                <a:latin typeface="Baamini" pitchFamily="2" charset="0"/>
              </a:rPr>
              <a:t>Nky;tPl;liwapNy</a:t>
            </a:r>
            <a:r>
              <a:rPr lang="en-IN" sz="3200" b="1" i="0" dirty="0">
                <a:effectLst/>
                <a:latin typeface="Baamini" pitchFamily="2" charset="0"/>
              </a:rPr>
              <a:t> </a:t>
            </a:r>
            <a:r>
              <a:rPr lang="en-IN" sz="3200" b="1" i="0" dirty="0" err="1">
                <a:effectLst/>
                <a:latin typeface="Baamini" pitchFamily="2" charset="0"/>
              </a:rPr>
              <a:t>tPrpa</a:t>
            </a:r>
            <a:r>
              <a:rPr lang="en-IN" sz="3200" b="1" i="0" dirty="0">
                <a:effectLst/>
                <a:latin typeface="Baamini" pitchFamily="2" charset="0"/>
              </a:rPr>
              <a:t> </a:t>
            </a:r>
            <a:r>
              <a:rPr lang="en-IN" sz="3200" b="1" i="0" dirty="0" err="1">
                <a:effectLst/>
                <a:latin typeface="Baamini" pitchFamily="2" charset="0"/>
              </a:rPr>
              <a:t>fhw;W</a:t>
            </a:r>
            <a:br>
              <a:rPr lang="en-IN" sz="3200" dirty="0">
                <a:latin typeface="Baamini" pitchFamily="2" charset="0"/>
              </a:rPr>
            </a:br>
            <a:r>
              <a:rPr lang="en-IN" sz="3200" b="1" i="0" dirty="0" err="1">
                <a:effectLst/>
                <a:latin typeface="Baamini" pitchFamily="2" charset="0"/>
              </a:rPr>
              <a:t>mf;fpdp</a:t>
            </a:r>
            <a:r>
              <a:rPr lang="en-IN" sz="3200" b="1" i="0" dirty="0">
                <a:effectLst/>
                <a:latin typeface="Baamini" pitchFamily="2" charset="0"/>
              </a:rPr>
              <a:t> </a:t>
            </a:r>
            <a:r>
              <a:rPr lang="en-IN" sz="3200" b="1" i="0" dirty="0" err="1">
                <a:effectLst/>
                <a:latin typeface="Baamini" pitchFamily="2" charset="0"/>
              </a:rPr>
              <a:t>ehtha</a:t>
            </a:r>
            <a:r>
              <a:rPr lang="en-IN" sz="3200" b="1" i="0" dirty="0">
                <a:effectLst/>
                <a:latin typeface="Baamini" pitchFamily="2" charset="0"/>
              </a:rPr>
              <a:t>; ,</a:t>
            </a:r>
            <a:r>
              <a:rPr lang="en-IN" sz="3200" b="1" i="0" dirty="0" err="1">
                <a:effectLst/>
                <a:latin typeface="Baamini" pitchFamily="2" charset="0"/>
              </a:rPr>
              <a:t>wq;fpLNj</a:t>
            </a:r>
            <a:br>
              <a:rPr lang="en-IN" sz="3200" dirty="0">
                <a:latin typeface="Baamini" pitchFamily="2" charset="0"/>
              </a:rPr>
            </a:br>
            <a:r>
              <a:rPr lang="en-IN" sz="3200" b="1" i="0" dirty="0" err="1">
                <a:effectLst/>
                <a:latin typeface="Baamini" pitchFamily="2" charset="0"/>
              </a:rPr>
              <a:t>mf;fpdpapd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fhw;W</a:t>
            </a:r>
            <a:r>
              <a:rPr lang="en-IN" sz="3200" b="1" i="0" dirty="0">
                <a:effectLst/>
                <a:latin typeface="Baamini" pitchFamily="2" charset="0"/>
              </a:rPr>
              <a:t> </a:t>
            </a:r>
            <a:r>
              <a:rPr lang="en-IN" sz="3200" b="1" i="0" dirty="0" err="1">
                <a:effectLst/>
                <a:latin typeface="Baamini" pitchFamily="2" charset="0"/>
              </a:rPr>
              <a:t>vOg;Gjy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fhw;W</a:t>
            </a:r>
            <a:br>
              <a:rPr lang="en-IN" sz="3200" dirty="0">
                <a:latin typeface="Baamini" pitchFamily="2" charset="0"/>
              </a:rPr>
            </a:br>
            <a:r>
              <a:rPr lang="en-IN" sz="3200" b="1" i="0" dirty="0" err="1">
                <a:effectLst/>
                <a:latin typeface="Baamini" pitchFamily="2" charset="0"/>
              </a:rPr>
              <a:t>rigapy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tPrpLNj</a:t>
            </a:r>
            <a:endParaRPr lang="en-US" sz="3200" b="1" dirty="0">
              <a:latin typeface="Baamini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55788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59</TotalTime>
  <Words>215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Baamini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919626910278</cp:lastModifiedBy>
  <cp:revision>80</cp:revision>
  <dcterms:created xsi:type="dcterms:W3CDTF">2014-05-03T16:25:21Z</dcterms:created>
  <dcterms:modified xsi:type="dcterms:W3CDTF">2023-03-02T18:03:37Z</dcterms:modified>
</cp:coreProperties>
</file>