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எழுப்புதல் காற்று வீசிடுதே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தேசத்தில் எழுப்புதல் பரவிடுதே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அக்கினியின் காற்று ரூஹா காற்று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என்மேலே வீசிடுதே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வீசட்டும் வீசட்டுமே காற்று வீசட்டுமே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வீசட்டும் வீசட்டுமே தேசத்தில் வீசட்டுமே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அக்கினியின் காற்று ரூஹா காற்று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என்மேலே வீசிடுதே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உலர்ந்த எழும்புகள் உயிர்ப்பிக்கும் காற்று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சேனையாய் எழும்பிட வீசிடுதே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தீர்க்கதரிசன எழுப்புதல் காற்று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என்மேலே வீசிடுதே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ஆதாமை சிருஷ்டித்த ரூஹா காற்று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புதிய காரியங்கள் உருவாக்குதே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உருவாக்கும் காற்று உயிர்தரும் காற்று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என்மேலே வீசிடுதே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மேல்வீட்டறையிலே வீசிய காற்று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 நாவாய் இறங்கிடுதே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அக்கினியின் காற்று எழுப்புதல் காற்று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சபையில் வீசிடுதே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947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86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37</cp:revision>
  <dcterms:created xsi:type="dcterms:W3CDTF">2023-03-13T17:37:04Z</dcterms:created>
  <dcterms:modified xsi:type="dcterms:W3CDTF">2024-01-23T10:02:59Z</dcterms:modified>
</cp:coreProperties>
</file>