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நம்பிக்கையே உமக்கு ஸ்தோத்திரம்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புகலிடமே உமக்கு ஸ்தோத்திரம்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உம்மைதான் நான் நம்பி இருக்கேன்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அற்புதங்கள் எனக்கு செய்யுங்கப்பா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nampikkayae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pukalidamae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seyyungappaa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நூற்றுக்கு நூறு உம்மையே நான் நம்புவேன்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அற்புதம் செய்திடுங்க அதிசயம் நடத்திடுங்க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மனிதர்கள் முன்பாக தலைகுனிந்து போகாமல்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உதவி செய்திடுங்க உயர்த்தி வச்சிடுங்க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Noottukku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nootru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seythidunga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munpaaka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thalaikuninthu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pokaamal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seythidunga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vachchidunga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ஆராய்ந்து முடியாத அதிசயங்கள் செய்பவரே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அற்புதம் செய்திடுங்க அதிசயம் நடத்திடுங்க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இரட்டிப்பான நன்மைகளை தருவேன் என்று சொன்னீரே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இன்றைக்கே தந்திடுங்க இப்பவே தந்திடுங்க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Aaraaynthu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mutiyaatha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seypavarae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seythidunga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Rettippaana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Intaikke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thanthathidunga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ippavae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thanthathidunga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உம்மை அல்லாமல் யார் என்னை உயர்த்தக்கூடும்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அற்புதம் செய்திடுங்க அதிசயம் நடத்திடுங்க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ஐஸ்வரியம் கனமுமே உம்மாலே தான் வருகிறது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ஆளுகை செய்யுங்கப்பா மேன்மைபடுத்துங்கப்பா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uyarththakkoodum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seythidunga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Aishvariyam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kanamumae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varukirathu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Aalukai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seyyungappaa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menmaipaduthungappaa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167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637</cp:revision>
  <dcterms:created xsi:type="dcterms:W3CDTF">2023-03-13T17:37:04Z</dcterms:created>
  <dcterms:modified xsi:type="dcterms:W3CDTF">2024-08-13T02:07:29Z</dcterms:modified>
</cp:coreProperties>
</file>