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நேசரே என் ஆத்ம நாயகரே வந்திடுவீர்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கண்ணீர் துடைத்திடவே உம்மில் நான் சேர்ந்திடவே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இயேசுவே மத்ய வானில் வேகம் வந்திடுவீர்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aathma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nayagarae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thudaithidavae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vanthiduveer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விண்மேகத்தில் தூத கணங்களுடன் வரும் நேரம்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காயப்பட்டதாம் பொன்முகம் முத்தம் செய்திட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தண்ணீர் தேடும் மான்களைப்போல நானும் வாஞ்சிக்கிறேன்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Vinmegathil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kanangaludan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kayapathathaam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ponmugam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maangalaipola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vaanchikiren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வெண் வஸ்திரம் தரித்து உயிர்த்தெழுந்த சுத்தருடன்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சேர்ந்து நின் சமூகத்திலே அல்லேலூயா பாடிட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புத்தியுள்ள கன்னிகைபோல் எப்போதும் ஆயத்தமே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vasthiram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uyirtheluntha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sutharudan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kannigaipol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aayathamae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சூரிய சந்திர நட்சத்திரங்களை கடந்து சொர்க்க வீட்டில்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பளிங்கு நதியோரத்தில் ஜீவ விருட்சத்தின் நிழலில்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நித்திய வீட்டில் சேர்ந்திட வாஞ்சிக்கிறேன் என் நேசரே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santhira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natchathirangalai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Palingu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nathiyorathil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viruthchathin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nilalil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vaanchikiren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145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27</cp:revision>
  <dcterms:created xsi:type="dcterms:W3CDTF">2023-03-13T17:37:04Z</dcterms:created>
  <dcterms:modified xsi:type="dcterms:W3CDTF">2023-12-13T18:05:10Z</dcterms:modified>
</cp:coreProperties>
</file>