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என்ன நடந்தாலும் யார் கைவிட்டாலும்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உமக்கு நன்றி சொல்வேன்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உமது புகழ் பாடுவேன்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Nadanthaalum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Yaar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Kaivittalum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Solvaen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Umathu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Paaduvaen</a:t>
            </a:r>
            <a:br>
              <a:rPr lang="en-IN" sz="3000" dirty="0"/>
            </a:br>
            <a:br>
              <a:rPr lang="ta-IN" sz="3000" dirty="0"/>
            </a:b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000" b="1" i="0" dirty="0">
                <a:effectLst/>
                <a:latin typeface="Times New Roman" panose="02020603050405020304" pitchFamily="18" charset="0"/>
              </a:rPr>
              <a:t>தேடி வந்தீரே தெரிந்துக் கொண்டீரே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தூய மகனாக்கினீர் – 2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துதிக்கும் மகனாக்கினீர் – இராஜா – 2</a:t>
            </a:r>
            <a:br>
              <a:rPr lang="ta-IN" sz="3000" dirty="0"/>
            </a:b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இதயம் நிறைந்த நன்றி சொல்வேன்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இரவும் பகலும் புகழ் பாடுவேன்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Thaedi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Vantheerae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Therinthuk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Konteerae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Makanaakkineer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Thuthikkum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Makanaakkineer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Raja – 2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Ithayam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Niraintha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Solvaen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Iravum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Pakalum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Pukal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Paaduvaen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2. ஆவியினாலே அன்பை ஊற்றி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பாவங்கள் நீக்கினீரே – 2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சுவாபங்கள் மாற்றினீரே – இராஜா – 2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fi-FI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Aaviyinaalae Anpai Ootti</a:t>
            </a:r>
            <a:br>
              <a:rPr lang="fi-FI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Paavangal Neekkineerae – 2</a:t>
            </a:r>
            <a:br>
              <a:rPr lang="fi-FI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Suvaapangal Maattineerae – Raja – 2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3. இராஜாவின் திருமுகம் காண்கின்ற நாளை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எதிர்நோக்கி ஓடுகிறேன் – இயேசு – 2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நினைத்துப் பாடுகிறேன் – இராஜா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Iraajaavin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Thirumukam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Kannkinra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Naalai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Ethirnnokki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Odukiraen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Ninaiththup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Paadukiraen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Raja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5304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707</TotalTime>
  <Words>152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552</cp:revision>
  <dcterms:created xsi:type="dcterms:W3CDTF">2023-03-13T17:37:04Z</dcterms:created>
  <dcterms:modified xsi:type="dcterms:W3CDTF">2023-08-30T15:15:32Z</dcterms:modified>
</cp:coreProperties>
</file>