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 நிரப்புங்கப்பா உங்க வல்லமையாலே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 நிரப்புங்கப்பா உங்க அக்கினியாலே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nirappungappaa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vallamaiyaalae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nirappungappaa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akkiniyaalae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நிரப்பிடுங்க என்ன நிரப்பிடுங்க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ஆவியினாலே நிரப்பிடுங்க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நிரப்பிடுங்க என்ன நிரப்பிடுங்க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வல்லமையாலே நிரப்பிடுங்க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Nirappidunga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nirappidunga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Aaviyinaalae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nirappidunga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Nirappidunga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nirappidunga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vallamaiyaalae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nirappidunga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நிழலை தொடுவோர் சுகத்தை பேரனும்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கச்சயை தொடுவோர் அற்புதம் பேரனும்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பேதுரு போல் என்ன நிரப்பிடுங்க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பவுலை பொல் பயன் படுத்திடுங்க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thoduvor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sukaththai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paeranum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Kachchayai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thoduvor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paeranum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Paethuru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nirappidunga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Pavulai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paduththidunga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காலியான பாத்திரமாக வாழ்ந்த வாழ்க்கை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முடிவுக்கு வரணும்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மூழ்கணக்குமே நான் மூழகனுமே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ஆவியின் நதியிலே மூழ்கனுமே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Kaaliyaana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paaththiramaaka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vaalkkai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Mutivukku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Moolkanakkumae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moolakanumae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nathiyilae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moolkanumae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நிரம்பணுமே நான் நிரம்பணுமே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 ஆவியால் நிரம்பணுமே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Nirampanumae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nirampanumae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nirampanumae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9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தெருவெல்லாம் உம் அக்கினி நதியை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கொண்டு பாய்ந்திட செய்யும்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செய்திடுங்க ஐயா செய்திடுங்க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நதியாய் பாய்ந்திட செய்திடுங்க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Theruvellaam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nathiyai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paaynthida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Seythidunga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seythidunga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Nathiyaay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paaynthida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seythidunga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27694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</TotalTime>
  <Words>162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28</cp:revision>
  <dcterms:created xsi:type="dcterms:W3CDTF">2023-03-13T17:37:04Z</dcterms:created>
  <dcterms:modified xsi:type="dcterms:W3CDTF">2023-12-19T18:32:19Z</dcterms:modified>
</cp:coreProperties>
</file>