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கொன்று போட்டாலும்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நம்பியிருப்பேன்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சாகும் வரையில்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நம்பியிருப்பேன்-2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உண்மையுள்ளவரே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Unmayullavare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aarathippen-2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ஆராதிக்கும் தெய்வம்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தப்புவிப்பாரே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விடுவியாமல் போனாலும்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(நான்) ஆராதிப்பேன்-2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thappuvippare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viduviyaamal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aaraathipen-2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தாவீதைப் போல் என்னை விரட்டி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கொல்ல நினைத்தாலும்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ஆமான் தூக்கு மரங்களை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செய்தாலும்-2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ஆராதிக்கும் தேவன்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Thaavethaippol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viratti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Aamaan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seithalum-2</a:t>
            </a:r>
          </a:p>
          <a:p>
            <a:pPr algn="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யோசேப்பை போல் என்னை அடித்து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குழியில் போட்டாலும்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யூதாசை போல் முத்தம் கொடுத்து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காட்டிக் கொடுத்தாலும்-2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ஆராதிக்கும் தேவன்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Yoseppai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Kuzhiyil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Yuthasaippol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 koduththalum-2</a:t>
            </a:r>
          </a:p>
          <a:p>
            <a:pPr algn="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170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</cp:revision>
  <dcterms:created xsi:type="dcterms:W3CDTF">2023-03-13T17:37:04Z</dcterms:created>
  <dcterms:modified xsi:type="dcterms:W3CDTF">2024-01-18T13:35:11Z</dcterms:modified>
</cp:coreProperties>
</file>