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மறவா இயேசு நாதா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தயவால் என்னை நடத்தும்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 ஜீவ வாக்குத்தத்தங்கள்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வரைந்தெனக்காய் ஈந்ததாலே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ஆபத்திலே அருந்துணையே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பாதைக்கு நல்ல தீபமிதே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பயப்படாதே வலக்கரத்தாலே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பாது காப்பேன் என்றதாலே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பாசம் என் மேல் நீர் வைத்ததினால்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பறிக்க இயவாதெவரு மென்னை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தாய் தன் சேயை மறந்து விட்டாலும்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மறவேன் உன்னை என்றதாலே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வரைந்தீரன்றோ உம் உள்ளங்கையில்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வல்லவா எந்தன் புகலிடமே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திக்கற்றோராய் கைவிடேனே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கலங்கிட்டீரே என்றதாலே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அறியா யாதும் நேரிடா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தலைமுடியும் எண்ணினீரே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உன்னைத் தொடுவோன் என் கண்மணியை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தொடுவதாக உரைத்ததாலே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அக்கினியின் மதிலாக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அன்பரே என்னைக் காத்திடுமே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04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உனக்கெதிராய் எழும்பும் ஆயுதம்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வாய்த்திடாதே என்றதாலே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பறந்திடுமே உம் நாமத்திலே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பரனே எனக்காய் ஜெயக் கொடியே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1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7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என்னை முற்றும் ஒப்புவித்தேனெ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ஏற்று என்றும் நடத்துவீரே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எப்படியும் உம் வருகையிலே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பிள்ளையாம் என்னைச் சேர்த்திடுமே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753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148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35</cp:revision>
  <dcterms:created xsi:type="dcterms:W3CDTF">2023-03-13T17:37:04Z</dcterms:created>
  <dcterms:modified xsi:type="dcterms:W3CDTF">2024-01-18T13:47:11Z</dcterms:modified>
</cp:coreProperties>
</file>