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 நடத்தும் இயேசு நாதா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உமக்கு நன்றி ஐயா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எனக்குள் வாழும் எந்தன் நேசா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உமக்கு நன்றி ஐயா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32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ஒளியாய் வந்தீர் வழியைத் தந்தீர்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உமக்கு நன்றி ஐயா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அழிவில் நின்று பாதுகாத்தீர் உமக்கு நன்றி ஐயா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2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. தேடி வந்தீர் பாட வைத்தீர் உமக்கு நன்றி ஐயா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ஓடி ஓடி உழைக்கச் செய்தீர் உமக்கு நன்றி ஐயா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பாவமில்லா தூயவாழ்வு வாழச் செய்பவரே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பூவாய் வளர்ந்து பூத்துக் குலுங்கி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மலரச் செய்பவரே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0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4. துயரம் நீக்கி ஆறுதல் தந்தீர் உமக்கு நன்றி ஐயா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புலம்பல் மாற்றி ஆனந்தம் தந்தீர்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உமக்கு நன்றி ஐயா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998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5. கலக்கம் நீக்கி கண்ணீர் துடைத்தீர்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உமக்கு நன்றி ஐயா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கவலை மாற்றி கரத்தால் அணைத்தீர்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உமக்கு நன்றி ஐயா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249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6. உலகம் மாயை எல்லாம் மாயை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உணர்ந்தேன் உணர்ந்துக் கொண்டேன்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உறவு பாசம் குப்பையென்றறிந்து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உம்மையே பின் தொடர்ந்தேன்</a:t>
            </a:r>
            <a:endParaRPr lang="en-IN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55552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</TotalTime>
  <Words>118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28</cp:revision>
  <dcterms:created xsi:type="dcterms:W3CDTF">2023-03-13T17:37:04Z</dcterms:created>
  <dcterms:modified xsi:type="dcterms:W3CDTF">2024-01-18T13:51:38Z</dcterms:modified>
</cp:coreProperties>
</file>