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நேசிக்கின்றாயா?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நேசிக்கின்றாயா?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கல்வாரிக் காட்சியை கண்ட பின்னும்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நேசியாமல் இருப்பாயா?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katchiyai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kantha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Nesiyamal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பாவத்தின் அகோரத்தைப்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பாதகத்தின் முடிவினைப்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பரிகாசச் சின்னமாய் சிலுவையிலே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பலியானேன் பாவி உனக்காய் ---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agorathai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Pathagathin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Parikasa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chinnaimai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பாவம் பாரா பரிசுத்தர்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 உன்னை அழைக்கின்றேன்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பாவம் யாவும் சுமப்பேன் என்றேன்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பாதம் தன்னில் இளைப்பாற வா ---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வானம் பூமி படைத்திருந்தும்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வாடினேன் உன்னை இழந்ததினால்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 இரட்சிக்க பிதா என்னை அனுப்பிடவே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வந்தேன் மானிடனாய் ---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padathirunthum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Vaadinaen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ilanthathinaal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pith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158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</cp:revision>
  <dcterms:created xsi:type="dcterms:W3CDTF">2023-03-13T17:37:04Z</dcterms:created>
  <dcterms:modified xsi:type="dcterms:W3CDTF">2024-01-18T13:59:56Z</dcterms:modified>
</cp:coreProperties>
</file>