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7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6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97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66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65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07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72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0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8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8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4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0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9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35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382000" cy="6172200"/>
          </a:xfrm>
        </p:spPr>
        <p:txBody>
          <a:bodyPr>
            <a:normAutofit/>
          </a:bodyPr>
          <a:lstStyle/>
          <a:p>
            <a:pPr algn="ctr"/>
            <a:endParaRPr lang="en-US" sz="3200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vd;id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Nerpf;fpd;whah</a:t>
            </a:r>
            <a:r>
              <a:rPr lang="en-US" sz="3200" b="1" dirty="0">
                <a:latin typeface="Bamini" pitchFamily="2" charset="0"/>
              </a:rPr>
              <a:t>?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Nerpf;fpd;whah</a:t>
            </a:r>
            <a:r>
              <a:rPr lang="en-US" sz="3200" b="1" dirty="0">
                <a:latin typeface="Bamini" pitchFamily="2" charset="0"/>
              </a:rPr>
              <a:t>?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fy;thupf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fhl;rpia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fz;l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gpd;Dk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Nerpahky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Ug;ghah</a:t>
            </a:r>
            <a:r>
              <a:rPr lang="en-US" sz="3200" b="1" dirty="0" smtClean="0">
                <a:latin typeface="Bamini" pitchFamily="2" charset="0"/>
              </a:rPr>
              <a:t>?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nesikindraya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nesikindraya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Kalvari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katchiyai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pinnum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Nesiyamal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irupaya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705600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514350" lvl="0" indent="-514350" algn="ctr">
              <a:buAutoNum type="arabicPeriod"/>
            </a:pPr>
            <a:r>
              <a:rPr lang="en-US" sz="3200" b="1" dirty="0" err="1" smtClean="0">
                <a:latin typeface="Bamini" pitchFamily="2" charset="0"/>
              </a:rPr>
              <a:t>ghtj;jpd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mNfhuj;ijg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ghjfj;jpd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Kbtpidg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gupfhrr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rpd;dkha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rpYitapNy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gypahNdd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ghtp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cdf;fha</a:t>
            </a:r>
            <a:r>
              <a:rPr lang="en-US" sz="3200" b="1" dirty="0">
                <a:latin typeface="Bamini" pitchFamily="2" charset="0"/>
              </a:rPr>
              <a:t>; --- </a:t>
            </a:r>
            <a:r>
              <a:rPr lang="en-US" sz="3200" b="1" dirty="0" err="1" smtClean="0">
                <a:latin typeface="Bamini" pitchFamily="2" charset="0"/>
              </a:rPr>
              <a:t>vd;id</a:t>
            </a:r>
            <a:endParaRPr lang="en-US" sz="3200" b="1" dirty="0" smtClean="0">
              <a:latin typeface="Bamini" pitchFamily="2" charset="0"/>
            </a:endParaRPr>
          </a:p>
          <a:p>
            <a:pPr marL="0" lvl="0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0" lv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Pavathin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agorathai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Pathagathin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mudivinai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Parikasa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chinnaimai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siluvaiyilae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Paliyanaen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paavi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unakkai</a:t>
            </a:r>
            <a:r>
              <a:rPr lang="en-US" sz="32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smtClean="0">
                <a:latin typeface="Calibri" panose="020F0502020204030204" pitchFamily="34" charset="0"/>
                <a:cs typeface="Calibri" panose="020F0502020204030204" pitchFamily="34" charset="0"/>
              </a:rPr>
              <a:t>---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b="1" dirty="0" smtClean="0"/>
          </a:p>
          <a:p>
            <a:pPr lvl="0" algn="ctr">
              <a:buNone/>
            </a:pPr>
            <a:endParaRPr lang="en-US" sz="3200" b="1" dirty="0"/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2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ghtk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ghuh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gupRj;ju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ghtp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miof;fpd;Nwd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cd; </a:t>
            </a:r>
            <a:r>
              <a:rPr lang="en-US" sz="3200" b="1" dirty="0" err="1">
                <a:latin typeface="Bamini" pitchFamily="2" charset="0"/>
              </a:rPr>
              <a:t>ghtk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ahTk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Rkg;Ngd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vd;Nwd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ghjk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jd;dpy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isg;ghw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th</a:t>
            </a:r>
            <a:r>
              <a:rPr lang="en-US" sz="3200" b="1" dirty="0">
                <a:latin typeface="Bamini" pitchFamily="2" charset="0"/>
              </a:rPr>
              <a:t> ---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 smtClean="0"/>
          </a:p>
          <a:p>
            <a:pPr lvl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pavam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Paavi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alaikindren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pavam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yavum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sumapaen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ilaipara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---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b="1" dirty="0" smtClean="0"/>
          </a:p>
          <a:p>
            <a:pPr lvl="0" algn="ctr">
              <a:buNone/>
            </a:pPr>
            <a:endParaRPr lang="en-US" sz="3200" b="1" dirty="0"/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3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thdk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G+kp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gilj;jpUe;Jk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thbNdd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cd;id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oe;jjpdhy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Njb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ul;rpf;f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gpjh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mDg;gplNt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Xb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te;Njd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khdpldha</a:t>
            </a:r>
            <a:r>
              <a:rPr lang="en-US" sz="3200" b="1" dirty="0">
                <a:latin typeface="Bamini" pitchFamily="2" charset="0"/>
              </a:rPr>
              <a:t>; ---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Vaanam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boomi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padathirunthum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Vaadinaen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ilanthathinaal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Thedi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iratchika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pith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anupidavae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Oodi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vanthaen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manidamaai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---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</TotalTime>
  <Words>25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49</cp:revision>
  <dcterms:created xsi:type="dcterms:W3CDTF">2014-04-30T16:21:55Z</dcterms:created>
  <dcterms:modified xsi:type="dcterms:W3CDTF">2018-03-30T01:57:42Z</dcterms:modified>
</cp:coreProperties>
</file>