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பூசி காயங்கள் ஆற்றியே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திராட்சை ரசத்தால் என் உள்ளம் தேற்றுதே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மரணத்தருவாயில் என்னை அவர் கண்டால் அன்பால்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எரிகோ நகர் வீதி தனில்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poured in the oil and the wine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kind that restoreth my soul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found me bleeding and dying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the Jericho road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 poured in the oil and the wine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எந்தன்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 இயேசு என் சிந்தை நிறைந்தார்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நல்ல இயேசு என் அன்பைக் கவர்ந்தார்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நல்ல இயேசு என் சிந்தை நிறைந்தார்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என் அன்பைக் கவர்ந்தார்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 பூசி காயங்கள் ஆற்றியே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Jesus, Jesus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I've got Him on my mind (3)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Jesus on my mind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110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38</cp:revision>
  <dcterms:created xsi:type="dcterms:W3CDTF">2023-03-13T17:37:04Z</dcterms:created>
  <dcterms:modified xsi:type="dcterms:W3CDTF">2024-01-18T14:06:27Z</dcterms:modified>
</cp:coreProperties>
</file>