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தந்தேன் இயேசுவே தந்தேன்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ஏற்றுக் கொள்ளும் என் நேசரே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உம்மைப் போல மாற்றிட என்னை மாற்றிட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ஜீவன் தந்தீரே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தந்தேன் இயேசுவே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ஆவியில் நிறைந்து ஜெபித்திட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 தருபவர் நீரே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ஆவியில் நான் பெலப்படவே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அக்கினியை ஊற்றுமைய்யா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தந்தேன் இயேசுவே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யாக்கோபின் தேவன் நீரே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உயிரில் கலந்து உறவாடிட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இரத்தம் சிந்தினீர் இயேசுவே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தந்தேன் இயேசுவே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ஒருவரும்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சேரா ஒளியினில்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வாசம் செய்பவர் நீரே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கேரூபீன்கள் சேராபீன்கள்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பாடிடுவார்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தந்தேன் இயேசுவே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98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39</cp:revision>
  <dcterms:created xsi:type="dcterms:W3CDTF">2023-03-13T17:37:04Z</dcterms:created>
  <dcterms:modified xsi:type="dcterms:W3CDTF">2024-01-19T09:57:01Z</dcterms:modified>
</cp:coreProperties>
</file>