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என்னைத் தப்புவித்து என்னை தாங்கிடும்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ஏந்திடும் தெய்வமே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எத்தனை அன்பு நீர் என்னில் வைத்து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பாராட்டும்(தாலாட்டும்) தெய்வமே</a:t>
            </a:r>
            <a:endParaRPr lang="en-IN" sz="3200" b="1" dirty="0">
              <a:latin typeface="Times New Roman" panose="02020603050405020304" pitchFamily="18" charset="0"/>
            </a:endParaRPr>
          </a:p>
          <a:p>
            <a:pPr marL="457200" indent="-457200" algn="ctr">
              <a:buFontTx/>
              <a:buChar char="-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என்னைத் தப்புவித்து</a:t>
            </a:r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marL="457200" indent="-457200" algn="ctr">
              <a:buFontTx/>
              <a:buChar char="-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r>
              <a:rPr lang="en-IN" sz="3200" b="1" i="0" dirty="0">
                <a:effectLst/>
                <a:latin typeface="Times New Roman" panose="02020603050405020304" pitchFamily="18" charset="0"/>
              </a:rPr>
              <a:t>				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ஆராரிரோ... (8)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நெரிந்து போன இந்த நாணலை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முறியாதவர்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மங்கியெரியும் இந்த திரியையும்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அணையாதவர்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என்னைத் தப்புவித்து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நெருக்கப்பட்டும் நான் ஒடுக்கப்பட்டும்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மனமுறிவடைவதில்லை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துன்பப்பட்டும் நான் தள்ளப்படும்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மடிந்து போவதில்லை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என்னைத் தப்புவித்து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தாய்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தன் பிள்ளையைதான் மறந்தாலும்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என்னை மறந்ததில்லை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உலகம் தான் என்னை வெறுத்தாலும்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என்னை வெறுக்கவில்லை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என்னைத் தப்புவித்து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86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40</cp:revision>
  <dcterms:created xsi:type="dcterms:W3CDTF">2023-03-13T17:37:04Z</dcterms:created>
  <dcterms:modified xsi:type="dcterms:W3CDTF">2025-07-19T05:35:53Z</dcterms:modified>
</cp:coreProperties>
</file>