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19-01-2024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என்னைத் தப்புவித்து என்னை தாங்கிடும்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என்னை ஏந்திடும் தெய்வமே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எத்தனை அன்பு நீர் என்னில் வைத்து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பாராட்டும்(தாலாட்டும்) தெய்வமே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தப்புவித்து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r>
              <a:rPr lang="ta-IN" sz="3200" b="1" i="0" dirty="0">
                <a:effectLst/>
                <a:latin typeface="Times New Roman" panose="02020603050405020304" pitchFamily="18" charset="0"/>
              </a:rPr>
              <a:t>ஆராரிரோ... (8)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நெரிந்து போன இந்த நாணலை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முறியாதவர்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மங்கியெரியும் இந்த திரியையும்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என்றும் அணையாதவர்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தப்புவித்து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நெருக்கப்பட்டும் நான் ஒடுக்கப்பட்டும்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மனமுறிவடைவதில்லை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துன்பப்பட்டும் நான் தள்ளப்படும்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மடிந்து போவதில்லை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தப்புவித்து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தாய் 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தன் பிள்ளையைதான் மறந்தாலும்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என்னை மறந்ததில்லை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உலகம் தான் என்னை வெறுத்தாலும்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நீர் என்னை வெறுக்கவில்லை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r"/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- என்னைத் தப்புவித்து</a:t>
            </a:r>
            <a:endParaRPr lang="en-IN" sz="3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83</Words>
  <Application>Microsoft Office PowerPoint</Application>
  <PresentationFormat>Widescreen</PresentationFormat>
  <Paragraphs>22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39</cp:revision>
  <dcterms:created xsi:type="dcterms:W3CDTF">2023-03-13T17:37:04Z</dcterms:created>
  <dcterms:modified xsi:type="dcterms:W3CDTF">2024-01-19T09:42:39Z</dcterms:modified>
</cp:coreProperties>
</file>