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138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73152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1"/>
            <a:ext cx="73152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0" y="4323845"/>
            <a:ext cx="2297429" cy="365125"/>
          </a:xfrm>
        </p:spPr>
        <p:txBody>
          <a:bodyPr/>
          <a:lstStyle/>
          <a:p>
            <a:fld id="{3E814E11-75EF-4199-B013-D4B261B99B9A}" type="datetimeFigureOut">
              <a:rPr lang="en-US" smtClean="0"/>
              <a:pPr/>
              <a:t>10/6/2021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4323846"/>
            <a:ext cx="488061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7"/>
            <a:ext cx="2171700" cy="365125"/>
          </a:xfrm>
        </p:spPr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584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55" y="4697361"/>
            <a:ext cx="7956482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4355" y="977035"/>
            <a:ext cx="7950260" cy="3406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5516716"/>
            <a:ext cx="795528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10/6/2021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715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3"/>
            <a:ext cx="795528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49134"/>
            <a:ext cx="77724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3E814E11-75EF-4199-B013-D4B261B99B9A}" type="datetimeFigureOut">
              <a:rPr lang="en-US" smtClean="0"/>
              <a:pPr/>
              <a:t>10/6/2021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3403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756234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509768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74597"/>
            <a:ext cx="7778752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3E814E11-75EF-4199-B013-D4B261B99B9A}" type="datetimeFigureOut">
              <a:rPr lang="en-US" smtClean="0"/>
              <a:pPr/>
              <a:t>10/6/2021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9438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31458" y="80772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46733" y="302133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352262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4702"/>
            <a:ext cx="7774782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92" y="3648316"/>
            <a:ext cx="7773608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7888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3E814E11-75EF-4199-B013-D4B261B99B9A}" type="datetimeFigureOut">
              <a:rPr lang="en-US" smtClean="0"/>
              <a:pPr/>
              <a:t>10/6/2021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8884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6476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37793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94361" y="2202080"/>
            <a:ext cx="256032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9436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02237" y="2201333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00781" y="2904068"/>
            <a:ext cx="2560320" cy="335957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9319" y="2192866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932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10/6/2021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593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381984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94360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94360" y="2331720"/>
            <a:ext cx="256032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94360" y="4796103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73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91872" y="2331720"/>
            <a:ext cx="256032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90858" y="4796102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93365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93364" y="2331721"/>
            <a:ext cx="256032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93272" y="4796100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10/6/2021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3849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194560"/>
            <a:ext cx="7955280" cy="40690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10/6/2021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1851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6590" y="747183"/>
            <a:ext cx="1543050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746126"/>
            <a:ext cx="6278035" cy="424973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3E814E11-75EF-4199-B013-D4B261B99B9A}" type="datetimeFigureOut">
              <a:rPr lang="en-US" smtClean="0"/>
              <a:pPr/>
              <a:t>10/6/2021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101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10/6/2021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284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4"/>
            <a:ext cx="7955280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3641726"/>
            <a:ext cx="795528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3E814E11-75EF-4199-B013-D4B261B99B9A}" type="datetimeFigureOut">
              <a:rPr lang="en-US" smtClean="0"/>
              <a:pPr/>
              <a:t>10/6/2021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3" cy="365125"/>
          </a:xfrm>
        </p:spPr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841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2194560"/>
            <a:ext cx="3910579" cy="4069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099" y="2194560"/>
            <a:ext cx="3907540" cy="4069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10/6/2021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031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37794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279" y="2183802"/>
            <a:ext cx="368365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59" y="3132667"/>
            <a:ext cx="3910579" cy="31309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9018" y="2183802"/>
            <a:ext cx="368062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098" y="3132667"/>
            <a:ext cx="3907541" cy="31309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10/6/2021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943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10/6/2021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606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10/6/2021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284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746760"/>
            <a:ext cx="4663440" cy="551688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308610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10/6/2021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969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40757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77524" y="751242"/>
            <a:ext cx="3674234" cy="551239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407573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10/6/2021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642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2194560"/>
            <a:ext cx="795528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814E11-75EF-4199-B013-D4B261B99B9A}" type="datetimeFigureOut">
              <a:rPr lang="en-US" smtClean="0"/>
              <a:pPr/>
              <a:t>10/6/2021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0099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172200"/>
          </a:xfrm>
        </p:spPr>
        <p:txBody>
          <a:bodyPr>
            <a:noAutofit/>
          </a:bodyPr>
          <a:lstStyle/>
          <a:p>
            <a:pPr algn="ctr"/>
            <a:endParaRPr lang="en-US" sz="3200" b="1" dirty="0">
              <a:latin typeface="Bamini" pitchFamily="2" charset="0"/>
            </a:endParaRPr>
          </a:p>
          <a:p>
            <a:pPr algn="ctr"/>
            <a:r>
              <a:rPr lang="en-US" sz="4000" b="1" dirty="0" err="1">
                <a:latin typeface="Calibri" panose="020F0502020204030204" pitchFamily="34" charset="0"/>
                <a:cs typeface="Calibri" panose="020F0502020204030204" pitchFamily="34" charset="0"/>
              </a:rPr>
              <a:t>Ennai</a:t>
            </a:r>
            <a:r>
              <a:rPr lang="en-US" sz="4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latin typeface="Calibri" panose="020F0502020204030204" pitchFamily="34" charset="0"/>
                <a:cs typeface="Calibri" panose="020F0502020204030204" pitchFamily="34" charset="0"/>
              </a:rPr>
              <a:t>Thappuvithu</a:t>
            </a:r>
            <a:r>
              <a:rPr lang="en-US" sz="4000" b="1" dirty="0">
                <a:latin typeface="Calibri" panose="020F0502020204030204" pitchFamily="34" charset="0"/>
                <a:cs typeface="Calibri" panose="020F0502020204030204" pitchFamily="34" charset="0"/>
              </a:rPr>
              <a:t> (Key: C </a:t>
            </a:r>
            <a:r>
              <a:rPr lang="en-US" sz="4000" b="1" dirty="0" err="1">
                <a:latin typeface="Calibri" panose="020F0502020204030204" pitchFamily="34" charset="0"/>
                <a:cs typeface="Calibri" panose="020F0502020204030204" pitchFamily="34" charset="0"/>
              </a:rPr>
              <a:t>maj</a:t>
            </a:r>
            <a:r>
              <a:rPr lang="en-US" sz="4000" b="1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n-US" sz="4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en-US" sz="4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3200" b="1" dirty="0" err="1">
                <a:latin typeface="Bamini" pitchFamily="2" charset="0"/>
              </a:rPr>
              <a:t>vd;idj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jg;Gtpj;J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vd;id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jhq;fpLk</a:t>
            </a:r>
            <a:r>
              <a:rPr lang="en-US" sz="3200" b="1" dirty="0">
                <a:latin typeface="Bamini" pitchFamily="2" charset="0"/>
              </a:rPr>
              <a:t>; </a:t>
            </a:r>
          </a:p>
          <a:p>
            <a:pPr algn="ctr"/>
            <a:r>
              <a:rPr lang="en-US" sz="3200" b="1" dirty="0" err="1">
                <a:latin typeface="Bamini" pitchFamily="2" charset="0"/>
              </a:rPr>
              <a:t>vd;id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Ve;jpLk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nja;tNk</a:t>
            </a:r>
            <a:r>
              <a:rPr lang="en-US" sz="3200" b="1" dirty="0">
                <a:latin typeface="Bamini" pitchFamily="2" charset="0"/>
              </a:rPr>
              <a:t> </a:t>
            </a:r>
          </a:p>
          <a:p>
            <a:pPr algn="ctr"/>
            <a:r>
              <a:rPr lang="en-US" sz="3200" b="1" dirty="0" err="1">
                <a:latin typeface="Bamini" pitchFamily="2" charset="0"/>
              </a:rPr>
              <a:t>vj;jid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md;G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ePu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vd;dpy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itj;J</a:t>
            </a:r>
            <a:r>
              <a:rPr lang="en-US" sz="3200" b="1" dirty="0">
                <a:latin typeface="Bamini" pitchFamily="2" charset="0"/>
              </a:rPr>
              <a:t> </a:t>
            </a:r>
          </a:p>
          <a:p>
            <a:pPr algn="ctr"/>
            <a:r>
              <a:rPr lang="en-US" sz="3200" b="1" dirty="0" err="1">
                <a:latin typeface="Bamini" pitchFamily="2" charset="0"/>
              </a:rPr>
              <a:t>ghuhl;Lk</a:t>
            </a:r>
            <a:r>
              <a:rPr lang="en-US" sz="3200" b="1" dirty="0">
                <a:latin typeface="Bamini" pitchFamily="2" charset="0"/>
              </a:rPr>
              <a:t>;(</a:t>
            </a:r>
            <a:r>
              <a:rPr lang="en-US" sz="3200" b="1" dirty="0" err="1">
                <a:latin typeface="Bamini" pitchFamily="2" charset="0"/>
              </a:rPr>
              <a:t>jhyhl;Lk</a:t>
            </a:r>
            <a:r>
              <a:rPr lang="en-US" sz="3200" b="1" dirty="0">
                <a:latin typeface="Bamini" pitchFamily="2" charset="0"/>
              </a:rPr>
              <a:t>;) </a:t>
            </a:r>
            <a:r>
              <a:rPr lang="en-US" sz="3200" b="1" dirty="0" err="1">
                <a:latin typeface="Bamini" pitchFamily="2" charset="0"/>
              </a:rPr>
              <a:t>nja;tNk</a:t>
            </a:r>
            <a:endParaRPr lang="en-US" sz="3200" b="1" dirty="0">
              <a:latin typeface="Bamini" pitchFamily="2" charset="0"/>
            </a:endParaRPr>
          </a:p>
          <a:p>
            <a:pPr lvl="0" algn="r"/>
            <a:r>
              <a:rPr lang="en-US" sz="3200" b="1" dirty="0">
                <a:latin typeface="Bamini" pitchFamily="2" charset="0"/>
              </a:rPr>
              <a:t>- </a:t>
            </a:r>
            <a:r>
              <a:rPr lang="en-US" sz="3200" b="1" dirty="0" err="1">
                <a:latin typeface="Bamini" pitchFamily="2" charset="0"/>
              </a:rPr>
              <a:t>vd;idj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jg;Gtpj;J</a:t>
            </a:r>
            <a:endParaRPr lang="en-US" sz="3200" b="1" dirty="0">
              <a:latin typeface="Bamini" pitchFamily="2" charset="0"/>
            </a:endParaRPr>
          </a:p>
          <a:p>
            <a:pPr algn="ctr"/>
            <a:r>
              <a:rPr lang="en-US" sz="3200" b="1" dirty="0">
                <a:latin typeface="Bamini" pitchFamily="2" charset="0"/>
              </a:rPr>
              <a:t> </a:t>
            </a:r>
          </a:p>
          <a:p>
            <a:pPr algn="ctr"/>
            <a:r>
              <a:rPr lang="en-US" sz="3200" b="1" dirty="0" err="1">
                <a:latin typeface="Bamini" pitchFamily="2" charset="0"/>
              </a:rPr>
              <a:t>MuhupNuh</a:t>
            </a:r>
            <a:r>
              <a:rPr lang="en-US" sz="3200" b="1" dirty="0">
                <a:latin typeface="Bamini" pitchFamily="2" charset="0"/>
              </a:rPr>
              <a:t>... (8)</a:t>
            </a:r>
          </a:p>
        </p:txBody>
      </p:sp>
    </p:spTree>
    <p:extLst>
      <p:ext uri="{BB962C8B-B14F-4D97-AF65-F5344CB8AC3E}">
        <p14:creationId xmlns:p14="http://schemas.microsoft.com/office/powerpoint/2010/main" val="3036368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172200"/>
          </a:xfrm>
        </p:spPr>
        <p:txBody>
          <a:bodyPr>
            <a:noAutofit/>
          </a:bodyPr>
          <a:lstStyle/>
          <a:p>
            <a:pPr algn="ctr"/>
            <a:endParaRPr lang="en-US" sz="3200" b="1" dirty="0">
              <a:latin typeface="Bamini" pitchFamily="2" charset="0"/>
            </a:endParaRPr>
          </a:p>
          <a:p>
            <a:pPr algn="ctr"/>
            <a:endParaRPr lang="en-US" sz="3200" b="1" dirty="0">
              <a:latin typeface="Bamini" pitchFamily="2" charset="0"/>
            </a:endParaRPr>
          </a:p>
          <a:p>
            <a:pPr algn="ctr"/>
            <a:endParaRPr lang="en-US" sz="3200" b="1" dirty="0">
              <a:latin typeface="Bamini" pitchFamily="2" charset="0"/>
            </a:endParaRPr>
          </a:p>
          <a:p>
            <a:pPr algn="ctr"/>
            <a:r>
              <a:rPr lang="en-US" sz="3200" b="1" dirty="0" err="1">
                <a:latin typeface="Bamini" pitchFamily="2" charset="0"/>
              </a:rPr>
              <a:t>neupe;J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Nghd</a:t>
            </a:r>
            <a:r>
              <a:rPr lang="en-US" sz="3200" b="1" dirty="0">
                <a:latin typeface="Bamini" pitchFamily="2" charset="0"/>
              </a:rPr>
              <a:t> ,</a:t>
            </a:r>
            <a:r>
              <a:rPr lang="en-US" sz="3200" b="1" dirty="0" err="1">
                <a:latin typeface="Bamini" pitchFamily="2" charset="0"/>
              </a:rPr>
              <a:t>e;j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ehziy</a:t>
            </a:r>
            <a:endParaRPr lang="en-US" sz="3200" b="1" dirty="0">
              <a:latin typeface="Bamini" pitchFamily="2" charset="0"/>
            </a:endParaRPr>
          </a:p>
          <a:p>
            <a:pPr algn="ctr"/>
            <a:r>
              <a:rPr lang="en-US" sz="3200" b="1" dirty="0" err="1">
                <a:latin typeface="Bamini" pitchFamily="2" charset="0"/>
              </a:rPr>
              <a:t>vd;Wk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Kwpahjtu</a:t>
            </a:r>
            <a:r>
              <a:rPr lang="en-US" sz="3200" b="1" dirty="0">
                <a:latin typeface="Bamini" pitchFamily="2" charset="0"/>
              </a:rPr>
              <a:t>; </a:t>
            </a:r>
          </a:p>
          <a:p>
            <a:pPr algn="ctr"/>
            <a:r>
              <a:rPr lang="en-US" sz="3200" b="1" dirty="0" err="1">
                <a:latin typeface="Bamini" pitchFamily="2" charset="0"/>
              </a:rPr>
              <a:t>kq;fpnaupAk</a:t>
            </a:r>
            <a:r>
              <a:rPr lang="en-US" sz="3200" b="1" dirty="0">
                <a:latin typeface="Bamini" pitchFamily="2" charset="0"/>
              </a:rPr>
              <a:t>; ,</a:t>
            </a:r>
            <a:r>
              <a:rPr lang="en-US" sz="3200" b="1" dirty="0" err="1">
                <a:latin typeface="Bamini" pitchFamily="2" charset="0"/>
              </a:rPr>
              <a:t>e;j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jpupiaAk</a:t>
            </a:r>
            <a:r>
              <a:rPr lang="en-US" sz="3200" b="1" dirty="0">
                <a:latin typeface="Bamini" pitchFamily="2" charset="0"/>
              </a:rPr>
              <a:t>;</a:t>
            </a:r>
          </a:p>
          <a:p>
            <a:pPr algn="ctr"/>
            <a:r>
              <a:rPr lang="en-US" sz="3200" b="1" dirty="0" err="1">
                <a:latin typeface="Bamini" pitchFamily="2" charset="0"/>
              </a:rPr>
              <a:t>vd;Wk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mizahjtu</a:t>
            </a:r>
            <a:r>
              <a:rPr lang="en-US" sz="3200" b="1" dirty="0">
                <a:latin typeface="Bamini" pitchFamily="2" charset="0"/>
              </a:rPr>
              <a:t>;</a:t>
            </a:r>
          </a:p>
          <a:p>
            <a:pPr lvl="0" algn="r"/>
            <a:r>
              <a:rPr lang="en-US" sz="3200" b="1" dirty="0">
                <a:latin typeface="Bamini" pitchFamily="2" charset="0"/>
              </a:rPr>
              <a:t>- </a:t>
            </a:r>
            <a:r>
              <a:rPr lang="en-US" sz="3200" b="1" dirty="0" err="1">
                <a:latin typeface="Bamini" pitchFamily="2" charset="0"/>
              </a:rPr>
              <a:t>vd;idj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jg;Gtpj;J</a:t>
            </a:r>
            <a:endParaRPr lang="en-US" sz="3200" b="1" dirty="0">
              <a:latin typeface="Bamini" pitchFamily="2" charset="0"/>
            </a:endParaRPr>
          </a:p>
          <a:p>
            <a:pPr algn="ctr"/>
            <a:endParaRPr lang="en-US" sz="3200" b="1" dirty="0">
              <a:latin typeface="Bamini" pitchFamily="2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4456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172200"/>
          </a:xfrm>
        </p:spPr>
        <p:txBody>
          <a:bodyPr>
            <a:noAutofit/>
          </a:bodyPr>
          <a:lstStyle/>
          <a:p>
            <a:pPr algn="ctr"/>
            <a:endParaRPr lang="en-US" sz="3200" b="1" dirty="0">
              <a:latin typeface="Bamini" pitchFamily="2" charset="0"/>
            </a:endParaRPr>
          </a:p>
          <a:p>
            <a:pPr algn="ctr"/>
            <a:endParaRPr lang="en-US" sz="3200" b="1" dirty="0">
              <a:latin typeface="Bamini" pitchFamily="2" charset="0"/>
            </a:endParaRPr>
          </a:p>
          <a:p>
            <a:pPr algn="ctr"/>
            <a:endParaRPr lang="en-US" sz="3200" b="1" dirty="0">
              <a:latin typeface="Bamini" pitchFamily="2" charset="0"/>
            </a:endParaRPr>
          </a:p>
          <a:p>
            <a:pPr algn="ctr"/>
            <a:r>
              <a:rPr lang="en-US" sz="3200" b="1" dirty="0" err="1">
                <a:latin typeface="Bamini" pitchFamily="2" charset="0"/>
              </a:rPr>
              <a:t>neUf;fg;gl;Lk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ehd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xLf;fg;gl;Lk</a:t>
            </a:r>
            <a:r>
              <a:rPr lang="en-US" sz="3200" b="1" dirty="0">
                <a:latin typeface="Bamini" pitchFamily="2" charset="0"/>
              </a:rPr>
              <a:t>;</a:t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kdKwptiltjpy;iy</a:t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Jd;gg;gl;Lk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ehd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js;sg;gLk</a:t>
            </a:r>
            <a:r>
              <a:rPr lang="en-US" sz="3200" b="1" dirty="0">
                <a:latin typeface="Bamini" pitchFamily="2" charset="0"/>
              </a:rPr>
              <a:t>; </a:t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kbe;J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Nghtjpy;iy</a:t>
            </a:r>
            <a:endParaRPr lang="en-US" sz="3200" b="1" dirty="0">
              <a:latin typeface="Bamini" pitchFamily="2" charset="0"/>
            </a:endParaRPr>
          </a:p>
          <a:p>
            <a:pPr algn="r"/>
            <a:r>
              <a:rPr lang="en-US" sz="3200" b="1" dirty="0">
                <a:latin typeface="Bamini" pitchFamily="2" charset="0"/>
              </a:rPr>
              <a:t>- </a:t>
            </a:r>
            <a:r>
              <a:rPr lang="en-US" sz="3200" b="1" dirty="0" err="1">
                <a:latin typeface="Bamini" pitchFamily="2" charset="0"/>
              </a:rPr>
              <a:t>vd;idj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jg;Gtpj;J</a:t>
            </a:r>
            <a:endParaRPr lang="en-US" sz="3200" b="1" dirty="0">
              <a:latin typeface="Bamini" pitchFamily="2" charset="0"/>
            </a:endParaRPr>
          </a:p>
          <a:p>
            <a:pPr algn="ctr"/>
            <a:endParaRPr lang="en-US" sz="3200" b="1" dirty="0">
              <a:latin typeface="Bamini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7845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172200"/>
          </a:xfrm>
        </p:spPr>
        <p:txBody>
          <a:bodyPr>
            <a:noAutofit/>
          </a:bodyPr>
          <a:lstStyle/>
          <a:p>
            <a:pPr algn="ctr"/>
            <a:endParaRPr lang="en-US" sz="3200" b="1" dirty="0">
              <a:latin typeface="Bamini" pitchFamily="2" charset="0"/>
            </a:endParaRPr>
          </a:p>
          <a:p>
            <a:pPr algn="ctr"/>
            <a:endParaRPr lang="en-US" sz="3200" b="1" dirty="0">
              <a:latin typeface="Bamini" pitchFamily="2" charset="0"/>
            </a:endParaRPr>
          </a:p>
          <a:p>
            <a:pPr algn="ctr"/>
            <a:endParaRPr lang="en-US" sz="3200" b="1" dirty="0">
              <a:latin typeface="Bamini" pitchFamily="2" charset="0"/>
            </a:endParaRPr>
          </a:p>
          <a:p>
            <a:pPr algn="ctr"/>
            <a:r>
              <a:rPr lang="en-US" sz="3200" b="1" dirty="0" err="1">
                <a:latin typeface="Bamini" pitchFamily="2" charset="0"/>
              </a:rPr>
              <a:t>jha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jd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gps;isiajhd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kwe;jhYk</a:t>
            </a:r>
            <a:r>
              <a:rPr lang="en-US" sz="3200" b="1" dirty="0">
                <a:latin typeface="Bamini" pitchFamily="2" charset="0"/>
              </a:rPr>
              <a:t>; </a:t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ePu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vd;id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kwe;jjpy;iy</a:t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cyfk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jhd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vd;id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ntWj;jhYk</a:t>
            </a:r>
            <a:r>
              <a:rPr lang="en-US" sz="3200" b="1" dirty="0">
                <a:latin typeface="Bamini" pitchFamily="2" charset="0"/>
              </a:rPr>
              <a:t>;</a:t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ePu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vd;id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ntWf;ftpy;iy</a:t>
            </a:r>
            <a:endParaRPr lang="en-US" sz="3200" b="1" dirty="0">
              <a:latin typeface="Bamini" pitchFamily="2" charset="0"/>
            </a:endParaRPr>
          </a:p>
          <a:p>
            <a:pPr algn="r"/>
            <a:r>
              <a:rPr lang="en-US" sz="3200" b="1" dirty="0">
                <a:latin typeface="Bamini" pitchFamily="2" charset="0"/>
              </a:rPr>
              <a:t>- </a:t>
            </a:r>
            <a:r>
              <a:rPr lang="en-US" sz="3200" b="1" dirty="0" err="1">
                <a:latin typeface="Bamini" pitchFamily="2" charset="0"/>
              </a:rPr>
              <a:t>vd;idj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jg;Gtpj;J</a:t>
            </a:r>
            <a:endParaRPr lang="en-US" sz="3200" b="1" dirty="0">
              <a:latin typeface="Bamini" pitchFamily="2" charset="0"/>
            </a:endParaRPr>
          </a:p>
          <a:p>
            <a:pPr algn="ctr"/>
            <a:endParaRPr lang="en-US" sz="3200" b="1" dirty="0">
              <a:latin typeface="Bamini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5408043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B497622B-46B9-4CFD-9027-FEF87B39C407}" vid="{71A3304F-149E-495F-AA31-947B541BC8A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60</TotalTime>
  <Words>229</Words>
  <Application>Microsoft Office PowerPoint</Application>
  <PresentationFormat>On-screen Show (4:3)</PresentationFormat>
  <Paragraphs>28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Bamini</vt:lpstr>
      <vt:lpstr>Calibri</vt:lpstr>
      <vt:lpstr>Century Gothic</vt:lpstr>
      <vt:lpstr>Theme1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Sasikala</dc:creator>
  <cp:lastModifiedBy>Sasi Kala</cp:lastModifiedBy>
  <cp:revision>121</cp:revision>
  <dcterms:created xsi:type="dcterms:W3CDTF">2014-06-05T16:47:32Z</dcterms:created>
  <dcterms:modified xsi:type="dcterms:W3CDTF">2021-10-06T05:08:32Z</dcterms:modified>
</cp:coreProperties>
</file>