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என்னைத் தேடி இயேசு வந்தார்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வாழ்வை மாற்றி விட்டார்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நான் பாடுவேன்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ஆடிப்பாடித் துதித்திடுவேன்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vittar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Aatippaatith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thuthiththiduvaen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மகனானேன் நான் மகளானேன்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அப்பா பிதாவே என்றழைக்கும்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உரிமையை எனக்குத் தந்தார்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Makanaanaen naan makalaanaen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 pithaavae entalaikkum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Urimaiyai enakkuth thanthaar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ஆவி தந்தார் தூய ஆவி தந்தார்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வல்லமையும் அன்பும் ஞானமும் கொண்ட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 தந்தார்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Vallamaiyum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anpum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njaanamum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thanthaar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சுகமானேன் நான் சுகமானேன்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 கிறிஸ்துவின் காயங்களால்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சுகமானேன் சுகமானேன்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Sukamaanaen naan sukamaanaen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 kiristhuvin kaayangalaal</a:t>
            </a:r>
            <a:br>
              <a:rPr lang="fi-FI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Sukamaanaen sukamaanaen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தெரிந்துகொண்டார் என்னை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தெரிந்து கொண்டார்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பரிசுத்தனும் புனிதனுமாய்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திருமுன் வாழ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Therinthukonndaar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Therinthu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konndaar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Parisuththanum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punithanumaay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thirumun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vaala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653338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</TotalTime>
  <Words>145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44</cp:revision>
  <dcterms:created xsi:type="dcterms:W3CDTF">2023-03-13T17:37:04Z</dcterms:created>
  <dcterms:modified xsi:type="dcterms:W3CDTF">2024-01-19T10:12:23Z</dcterms:modified>
</cp:coreProperties>
</file>