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உண்டாக்கிய என் தேவாதி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தூங்குவது மில்லை உறங்குவதுமில்லை (2)</a:t>
            </a: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என்மேல் அவர் கண்ணை வைத்து ஆலோசனை சொல்லுவார்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சத்தியத்தின் பாதையிலே நித்தமும் நடத்துவார்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 ஆவியால் உள்ளத்தை நிரப்புவார்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பரிசுத்தர் பரிசுத்தர் அவர் பெயரே - என்னை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பெலவீன நாட்களிலே பெலன் தந்து தாங்குவார்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பலவித சோதனையில் ஜெயம் நமக்களிப்பார்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ஆபத்துக் காலத்தில் அரணான கோட்டையும்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கேடகமும் துருகமும் பெலன் அவரே - என்னை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ஆவியான தேவனுக்கு ரூபமொன்றுமில்லையே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ரூபமொன்றுமில்லையதால் சொரூபமொன்றுமில்லையே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வாஞ்சையுள்ள ஆத்துமாவின் இருதயந்தன்னிலே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வார்த்தையாலே பேசுகின்ற ஆண்டவர் இவர் - என்னை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</TotalTime>
  <Words>82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40</cp:revision>
  <dcterms:created xsi:type="dcterms:W3CDTF">2023-03-13T17:37:04Z</dcterms:created>
  <dcterms:modified xsi:type="dcterms:W3CDTF">2024-01-18T14:02:51Z</dcterms:modified>
</cp:coreProperties>
</file>