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65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Strength will rise as we wait upon the Lord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wait upon the Lord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will wait upon the Lord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God, You reign forever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hope, our Strong Deliverer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are the everlasting God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everlasting God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do not faint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 won't grow weary</a:t>
            </a:r>
            <a:b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Our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God, You reign forever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Our hope, our Strong Deliverer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are the everlasting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everlasting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do not faint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won't grow weary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the defender of the weak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comfort those in need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lift us up on wings like eagles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15</Words>
  <Application>Microsoft Office PowerPoint</Application>
  <PresentationFormat>On-screen Show (4:3)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16</cp:revision>
  <dcterms:created xsi:type="dcterms:W3CDTF">2014-06-03T15:40:16Z</dcterms:created>
  <dcterms:modified xsi:type="dcterms:W3CDTF">2016-07-12T17:17:50Z</dcterms:modified>
</cp:coreProperties>
</file>