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pl-PL" sz="2800" b="1" i="0" dirty="0">
                <a:effectLst/>
                <a:latin typeface="Arial" panose="020B0604020202020204" pitchFamily="34" charset="0"/>
              </a:rPr>
              <a:t>Na-- na-- na na na na na (3X)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move I make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make in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make me move, Jesus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breath I take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breathe in You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step I take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take in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my way, Jesus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breath I take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breathe in You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Na-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(3X)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Waves of mercy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Waves of grace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Everywhere I look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see Your face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love has captured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 my God, this love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can it be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650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111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635</cp:revision>
  <dcterms:created xsi:type="dcterms:W3CDTF">2023-03-13T17:37:04Z</dcterms:created>
  <dcterms:modified xsi:type="dcterms:W3CDTF">2024-06-07T15:17:41Z</dcterms:modified>
</cp:coreProperties>
</file>