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7/19/2017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pl-PL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Na-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- na-- na na na na </a:t>
            </a:r>
            <a:r>
              <a:rPr lang="pl-PL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na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3X</a:t>
            </a:r>
            <a:r>
              <a:rPr lang="pl-PL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move I make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make in You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make me move, Jesus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breath I take</a:t>
            </a:r>
          </a:p>
          <a:p>
            <a:pPr algn="ctr"/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breathe in You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Every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step I take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take in You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 are my way, Jesus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 breath I take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breathe in </a:t>
            </a: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You</a:t>
            </a: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Na-- na-- na na na na na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l-PL" sz="3200" b="1" dirty="0">
                <a:latin typeface="Calibri" panose="020F0502020204030204" pitchFamily="34" charset="0"/>
                <a:cs typeface="Calibri" panose="020F0502020204030204" pitchFamily="34" charset="0"/>
              </a:rPr>
              <a:t>(3X)</a:t>
            </a:r>
            <a:endParaRPr lang="en-US" sz="3200" b="1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Waves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mercy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Waves of grace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Everywhere I look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see Your face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Your love has captured me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Oh my God, this love</a:t>
            </a:r>
          </a:p>
          <a:p>
            <a:pPr marL="109728" indent="0" algn="ctr">
              <a:buNone/>
            </a:pP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How can it be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220888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11</TotalTime>
  <Words>96</Words>
  <Application>Microsoft Office PowerPoint</Application>
  <PresentationFormat>On-screen Show (4:3)</PresentationFormat>
  <Paragraphs>27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20</cp:revision>
  <dcterms:created xsi:type="dcterms:W3CDTF">2014-06-03T15:40:16Z</dcterms:created>
  <dcterms:modified xsi:type="dcterms:W3CDTF">2017-07-19T16:30:42Z</dcterms:modified>
</cp:coreProperties>
</file>