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பக்தரே வாரும்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ஆசை ஆவலோடும்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Baktharae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aavalodum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பாரும், நீர் பாரும் இப்பாலனை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வானோரின் ராஜன் கிறிஸ்து பிறந்தாரே!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சாஷ்டாங்கம் செய்ய வாரும்,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சாஷ்டாங்கம் செய்ய வாரும்,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சாஷ்டாங்கம் செய்ய வாரும், இயேசுவே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ibalanai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Vaanorin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Sasthangkam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Sasthangkam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Sasthangkam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Arial" panose="020B0604020202020204" pitchFamily="34" charset="0"/>
              </a:rPr>
              <a:t>தேவாதி தேவா, ஜோதியில் ஜோதி,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மானிட தன்மை நீர் வெறுத்தலீர்</a:t>
            </a:r>
            <a:br>
              <a:rPr lang="ta-IN" sz="3200" dirty="0">
                <a:latin typeface="Arial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</a:rPr>
              <a:t>தெய்வ குமாரன், ஒப்பில்லாத மைந்தன்!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jothiyil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veruthaleer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kumaran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opilatha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மேலோகத்தாரே, மா கெம்பீரத்தோடு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ஜென்ம நற்செய்தி பாடிப் போற்றுவேன்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விண்ணில் கர்த்தர் நீர், மா மகிமை ஏற்பீர்!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Melogatharae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kembeerathodu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Jenma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narseithi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yerpeer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வாழ்க! இன்று ஜென்மித்தீரே,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புகழும் ஸ்துதியும் உண்டாகவும்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தந்தையின் வார்த்தை, மாம்சம் ஆனார் பாரும்!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jenmitheerae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sthuthiyum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undagavum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mamsam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102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577</TotalTime>
  <Words>175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376</cp:revision>
  <dcterms:created xsi:type="dcterms:W3CDTF">2023-03-13T17:37:04Z</dcterms:created>
  <dcterms:modified xsi:type="dcterms:W3CDTF">2023-07-27T17:31:10Z</dcterms:modified>
</cp:coreProperties>
</file>