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பலிபீடமே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கறைகள் போக்கிடும்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கண்ணீர்கள் துடைத்திடும்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பலிபீடமே பலிபீடமே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Karaikal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thutaiththidum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 நிவிர்த்தி செய்ய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பரிகார பலியான பரலோக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ரத்தம் சிந்தியதால் இலவச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மீட்பு தந்த ரட்சக பலிபீடமே (2) – பலிபீடமே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nivirththi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sinthiyathaal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ilavasa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மன்னியும் மன்னியும் என்று மனதார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பரிந்து பேசும் மகிமையின்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வந்தடைய இரக்கம்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சகாயம் பெற ஏற்ற பலிபீடமே (2) – பலிபீடமே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manathaara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ஈட்டியால் விலாவில் எனக்காக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குத்தப்பட்ட என் நேசர்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ரத்தமும் தண்ணீரும் புறப்பட்டதே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நதியாய் எப்படி நான் நன்றி சொல்வேன் (2) – பலிபீடமே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Eettiyaal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vilaavil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Kuththappatta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purappattathae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nathiyaay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eppati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br>
              <a:rPr lang="en-IN" sz="3200" dirty="0"/>
            </a:br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எல்லாம் முடிந்தது என்று அனைத்தையும்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செய்து முடித்த அதிசய பலிபீடமே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ஒப்படைத்தேன் ஆவியை என்று சொல்லி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அர்ப்பணித்த ஒப்பற்ற பலிபீடமே (2) – பலிபீடமே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mutinthathu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Oppataiththaen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Arppanniththa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Palipeedamae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148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654</TotalTime>
  <Words>264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457</cp:revision>
  <dcterms:created xsi:type="dcterms:W3CDTF">2023-03-13T17:37:04Z</dcterms:created>
  <dcterms:modified xsi:type="dcterms:W3CDTF">2023-07-29T12:33:35Z</dcterms:modified>
</cp:coreProperties>
</file>