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382000" cy="6172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gypgPlj;jpy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gilf;fpNwNd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Ntis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mbNaid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jpUr;rpj;jk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elj;jpLNk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Balippeedaththil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Padaikkiraenae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vaelai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Adiyaenai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thirusiththam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poala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nadaththidumae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err="1" smtClean="0">
                <a:latin typeface="Bamini" pitchFamily="2" charset="0"/>
              </a:rPr>
              <a:t>fy;thupapd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md;gpidNa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tpiue;Njhb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fOTk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jpU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uj;jj;jhNy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ePq;f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Ujaj;ij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anbinaiyae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viraindhoadi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vandhaen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thiruraththathaalae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iridhayaththai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lvl="0" indent="-514350" algn="ctr">
              <a:buAutoNum type="arabicPeriod"/>
            </a:pPr>
            <a:endParaRPr lang="en-US" sz="3200" b="1" dirty="0" smtClean="0"/>
          </a:p>
          <a:p>
            <a:pPr marL="514350" lvl="0" indent="-514350" algn="ctr">
              <a:buAutoNum type="arabicPeriod"/>
            </a:pPr>
            <a:endParaRPr lang="en-US" sz="3200" b="1" dirty="0"/>
          </a:p>
          <a:p>
            <a:pPr marL="514350" lvl="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ePud;wp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vd;dhNy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ghupy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aNyd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Nru;g;gPNu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tOthJ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vd;idf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fhj;Jkf;fha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epWj;jp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fy;thupapd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514350" lvl="0" indent="-514350" algn="ctr">
              <a:buAutoNum type="arabicPeriod"/>
            </a:pPr>
            <a:endParaRPr lang="en-US" sz="3200" b="1" dirty="0"/>
          </a:p>
          <a:p>
            <a:pPr marL="0" lvl="0" indent="0" algn="ctr">
              <a:buNone/>
            </a:pPr>
            <a:r>
              <a:rPr lang="en-US" sz="3200" b="1" dirty="0"/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ennaalae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Aedhum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seidhida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iyalaen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Saerpeerae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vazhuvaadhu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Kaaththumakkaai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niruththi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Kalvaariyin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MtpNahlhj;kh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ruPuk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ckf;nfd;Wk</a:t>
            </a:r>
            <a:r>
              <a:rPr lang="en-US" sz="3200" b="1" dirty="0">
                <a:latin typeface="Bamini" pitchFamily="2" charset="0"/>
              </a:rPr>
              <a:t>; &lt;</a:t>
            </a:r>
            <a:r>
              <a:rPr lang="en-US" sz="3200" b="1" dirty="0" err="1">
                <a:latin typeface="Bamini" pitchFamily="2" charset="0"/>
              </a:rPr>
              <a:t>e;njd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Mya </a:t>
            </a:r>
            <a:r>
              <a:rPr lang="en-US" sz="3200" b="1" dirty="0" err="1">
                <a:latin typeface="Bamini" pitchFamily="2" charset="0"/>
              </a:rPr>
              <a:t>khf;fpNa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g;Ngh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MrPu;tjpj;jUSk</a:t>
            </a:r>
            <a:r>
              <a:rPr lang="en-US" sz="3200" b="1" dirty="0">
                <a:latin typeface="Bamini" pitchFamily="2" charset="0"/>
              </a:rPr>
              <a:t>; (2) - </a:t>
            </a:r>
            <a:r>
              <a:rPr lang="en-US" sz="3200" b="1" dirty="0" err="1">
                <a:latin typeface="Bamini" pitchFamily="2" charset="0"/>
              </a:rPr>
              <a:t>fy;thupapd</a:t>
            </a:r>
            <a:r>
              <a:rPr lang="en-US" sz="3200" b="1" dirty="0" smtClean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Aaviyoadaathmaa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sareeram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eendhaen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Aalayamaakiyae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ippoa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Aasirvadhiththarulum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Kalvaariyin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Rankd;dpy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rhk;gyha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Rj;jhtpNa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mdy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l;Lk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khkprk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nra;FtPu</a:t>
            </a:r>
            <a:r>
              <a:rPr lang="en-US" sz="3200" b="1" dirty="0">
                <a:latin typeface="Bamini" pitchFamily="2" charset="0"/>
              </a:rPr>
              <a:t>; (2) - </a:t>
            </a:r>
            <a:r>
              <a:rPr lang="en-US" sz="3200" b="1" dirty="0" err="1">
                <a:latin typeface="Bamini" pitchFamily="2" charset="0"/>
              </a:rPr>
              <a:t>fy;thupapd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Suyamennil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saambalaai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Suththaaviyae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anal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moottum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maamisam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Dhaeva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arul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seiguveer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Kalvaariyin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/>
              <a:t>4</a:t>
            </a:r>
            <a:r>
              <a:rPr lang="en-US" sz="3200" b="1" dirty="0"/>
              <a:t>. </a:t>
            </a:r>
            <a:r>
              <a:rPr lang="en-US" sz="3200" b="1" dirty="0" err="1">
                <a:latin typeface="Bamini" pitchFamily="2" charset="0"/>
              </a:rPr>
              <a:t>nghd;idAk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nghUisAk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tpUk;Ngd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kz;zpd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tho;itAk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ntWj;Njd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kd;dtd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rhay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e;epyj;Nj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fz;ljhy</a:t>
            </a:r>
            <a:r>
              <a:rPr lang="en-US" sz="3200" b="1" dirty="0">
                <a:latin typeface="Bamini" pitchFamily="2" charset="0"/>
              </a:rPr>
              <a:t>; (2) - </a:t>
            </a:r>
            <a:r>
              <a:rPr lang="en-US" sz="3200" b="1" dirty="0" err="1">
                <a:latin typeface="Bamini" pitchFamily="2" charset="0"/>
              </a:rPr>
              <a:t>fy;thupapd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/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porulaiyum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virumbaen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Mannin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vaazhvaiyum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veruthaen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Mannavan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saayal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Innilaththae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kandadhaal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Kalvaariyin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32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56</cp:revision>
  <dcterms:created xsi:type="dcterms:W3CDTF">2014-04-30T16:21:55Z</dcterms:created>
  <dcterms:modified xsi:type="dcterms:W3CDTF">2018-03-30T02:07:22Z</dcterms:modified>
</cp:coreProperties>
</file>