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பலமும்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பராக்கிரமும்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ஆவியினால் ஆகும்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Barakramamum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சுத்திகரியும் சுத்திகரியும்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பாவங்களை சுத்திகரியும்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குணமாக்கும் குணமாக்கும்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வியாதியை குணமாக்கும்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Suthigariyum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suthigariyum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suthugariyum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ஜெபம் கேளும் ஜெபம் கேளும்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எங்களது ஜெபம் கேளும்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பதில் தாரும் பதில் தாரும்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கண்ணீருக்கு பதில் தாரும்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விடுதலையை விடுதலையை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விரும்புகிறோம்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தாருமையா தாருமையா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இன்றே தாருமையா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Virumpukirom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652</TotalTime>
  <Words>124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453</cp:revision>
  <dcterms:created xsi:type="dcterms:W3CDTF">2023-03-13T17:37:04Z</dcterms:created>
  <dcterms:modified xsi:type="dcterms:W3CDTF">2023-07-27T17:41:13Z</dcterms:modified>
</cp:coreProperties>
</file>