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பயமே நம் வாழ்வில் ஆள்வது இல்லை</a:t>
            </a:r>
            <a:br>
              <a:rPr lang="ta-IN" sz="2800" dirty="0"/>
            </a:br>
            <a:r>
              <a:rPr lang="ta-IN" sz="2800" b="1" dirty="0"/>
              <a:t>நம் காலங்கள் தேவனின் கரங்களிலே</a:t>
            </a:r>
            <a:br>
              <a:rPr lang="ta-IN" sz="2800" dirty="0"/>
            </a:br>
            <a:r>
              <a:rPr lang="ta-IN" sz="2800" b="1" dirty="0"/>
              <a:t>நம்பிக்கை இல்லா நிலை மாறிடும்</a:t>
            </a:r>
            <a:br>
              <a:rPr lang="ta-IN" sz="2800" dirty="0"/>
            </a:br>
            <a:r>
              <a:rPr lang="ta-IN" sz="2800" b="1" dirty="0"/>
              <a:t>புது நம்பிக்கைத்திடன் நம்மில் பெறுகிடுமே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Bayame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Vaazhvil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Aazhvadu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Kaalangal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Devanin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Karangalilae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Nambikkai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Illa Nilai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Maaridum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Pudhu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Nambikkaithidan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Nammil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Perugidumae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யாவே நீர் என்றும் நம் தேவன்</a:t>
            </a:r>
            <a:br>
              <a:rPr lang="ta-IN" sz="2800" dirty="0"/>
            </a:br>
            <a:r>
              <a:rPr lang="ta-IN" sz="2800" b="1" dirty="0"/>
              <a:t>தலைமுறை தலைமுறையாய்</a:t>
            </a:r>
            <a:br>
              <a:rPr lang="ta-IN" sz="2800" dirty="0"/>
            </a:br>
            <a:r>
              <a:rPr lang="ta-IN" sz="2800" b="1" dirty="0"/>
              <a:t>யாவே நீர் எங்கள் தஞ்சம்</a:t>
            </a:r>
            <a:br>
              <a:rPr lang="ta-IN" sz="2800" dirty="0"/>
            </a:br>
            <a:r>
              <a:rPr lang="ta-IN" sz="2800" b="1" dirty="0"/>
              <a:t>தலைமுறை தலை முறையாய்</a:t>
            </a:r>
            <a:br>
              <a:rPr lang="ta-IN" sz="2800" dirty="0"/>
            </a:br>
            <a:r>
              <a:rPr lang="ta-IN" sz="2800" b="1" dirty="0"/>
              <a:t>நீர் உறங்குவதில்லை</a:t>
            </a:r>
            <a:br>
              <a:rPr lang="ta-IN" sz="2800" dirty="0"/>
            </a:br>
            <a:r>
              <a:rPr lang="ta-IN" sz="2800" b="1" dirty="0"/>
              <a:t>நீர் தூங்குவதில்லை</a:t>
            </a:r>
            <a:br>
              <a:rPr lang="ta-IN" sz="2800" dirty="0"/>
            </a:br>
            <a:r>
              <a:rPr lang="ta-IN" sz="2800" b="1" dirty="0"/>
              <a:t>இஸ்ரவேலை காப்பவர் நீரல்லவோ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Yahweh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Yendrum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Nam Devan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Thalaimuraiyaai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Yahweh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Thanjam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Thalaimuraiyaai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Uranguvadhillai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Thoonguvadhillai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Isravelai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Kaapavar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Allavo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marL="514350" indent="-514350" algn="ctr">
              <a:buAutoNum type="arabicPeriod"/>
            </a:pPr>
            <a:r>
              <a:rPr lang="ta-IN" sz="2800" b="1" dirty="0"/>
              <a:t>மரண பயம் நம்மில் மாறிடுமே</a:t>
            </a:r>
            <a:br>
              <a:rPr lang="ta-IN" sz="2800" dirty="0"/>
            </a:br>
            <a:r>
              <a:rPr lang="ta-IN" sz="2800" b="1" dirty="0"/>
              <a:t>சத்ருவின் பயங்கள் எல்லாம் நீங்கிடுமே -2</a:t>
            </a:r>
            <a:br>
              <a:rPr lang="ta-IN" sz="2800" dirty="0"/>
            </a:br>
            <a:r>
              <a:rPr lang="ta-IN" sz="2800" b="1" dirty="0"/>
              <a:t>மரணத்தை ஜெயித்தவர்</a:t>
            </a:r>
            <a:br>
              <a:rPr lang="ta-IN" sz="2800" dirty="0"/>
            </a:br>
            <a:r>
              <a:rPr lang="ta-IN" sz="2800" b="1" dirty="0"/>
              <a:t>சத்ருவை வென்றவர்</a:t>
            </a:r>
            <a:br>
              <a:rPr lang="ta-IN" sz="2800" dirty="0"/>
            </a:br>
            <a:r>
              <a:rPr lang="ta-IN" sz="2800" b="1" dirty="0"/>
              <a:t>சகலத்தையும் என்றும் ஆள்பவரே -2</a:t>
            </a:r>
            <a:br>
              <a:rPr lang="ta-IN" sz="2800" dirty="0"/>
            </a:br>
            <a:r>
              <a:rPr lang="ta-IN" sz="2800" b="1" dirty="0"/>
              <a:t>– யாவே நீர் என்றும்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1. Marana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Bayam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Nammil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Maaridumae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Sathruvin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Bhayangal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Yellaam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Neengidumae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Maranathai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Jeyithavar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Sathruvai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Vendravar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Sagalathaiyum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Yendrum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Aazhbavare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– Yahweh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Yendrum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2. தோல்விகள் எல்லாம் மாறிடுமே</a:t>
            </a:r>
            <a:br>
              <a:rPr lang="ta-IN" sz="2800" dirty="0"/>
            </a:br>
            <a:r>
              <a:rPr lang="ta-IN" sz="2800" b="1" dirty="0"/>
              <a:t>உம் நாமத்தில் வியாதிகள் நீங்கிடுமே – 2</a:t>
            </a:r>
            <a:br>
              <a:rPr lang="ta-IN" sz="2800" dirty="0"/>
            </a:br>
            <a:r>
              <a:rPr lang="ta-IN" sz="2800" b="1" dirty="0"/>
              <a:t>நீர் எங்கள் பரிகாரி</a:t>
            </a:r>
            <a:br>
              <a:rPr lang="ta-IN" sz="2800" dirty="0"/>
            </a:br>
            <a:r>
              <a:rPr lang="ta-IN" sz="2800" b="1" dirty="0"/>
              <a:t>ஜெயமாக நடத்துவீர்</a:t>
            </a:r>
            <a:br>
              <a:rPr lang="ta-IN" sz="2800" dirty="0"/>
            </a:br>
            <a:r>
              <a:rPr lang="ta-IN" sz="2800" b="1" dirty="0"/>
              <a:t>உம்மை அல்லால் வேறு நாமம் இல்லை – 2</a:t>
            </a:r>
            <a:br>
              <a:rPr lang="ta-IN" sz="2800" dirty="0"/>
            </a:br>
            <a:r>
              <a:rPr lang="ta-IN" sz="2800" b="1" dirty="0"/>
              <a:t>– யாவே நீர் என்றும்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Tholvigal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Yellaam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Maaridume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Naamathil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Vyaadhigal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Neengidume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Parigaari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Jeyamaaga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Nadathuveer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Allaal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Veru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– Yahweh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Yendrum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727</TotalTime>
  <Words>222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691</cp:revision>
  <dcterms:created xsi:type="dcterms:W3CDTF">2023-03-13T17:37:04Z</dcterms:created>
  <dcterms:modified xsi:type="dcterms:W3CDTF">2025-07-10T18:02:29Z</dcterms:modified>
</cp:coreProperties>
</file>