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9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8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997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3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7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6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7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8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3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2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0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229600" cy="4495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anose="020B0603050302020204" pitchFamily="34" charset="0"/>
            </a:endParaRPr>
          </a:p>
          <a:p>
            <a:pPr algn="ctr"/>
            <a:endParaRPr lang="en-US" sz="3200" b="1" dirty="0">
              <a:latin typeface="Bamini" panose="020B0603050302020204" pitchFamily="34" charset="0"/>
            </a:endParaRPr>
          </a:p>
          <a:p>
            <a:pPr algn="ctr"/>
            <a:r>
              <a:rPr lang="en-US" sz="3200" b="1" dirty="0" err="1" smtClean="0">
                <a:latin typeface="Bamini" panose="020B0603050302020204" pitchFamily="34" charset="0"/>
              </a:rPr>
              <a:t>gakpy;iy</a:t>
            </a:r>
            <a:r>
              <a:rPr lang="en-US" sz="3200" b="1" dirty="0" smtClean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gakpy;iyNa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>
                <a:latin typeface="Bamini" panose="020B0603050302020204" pitchFamily="34" charset="0"/>
              </a:rPr>
              <a:t>n[</a:t>
            </a:r>
            <a:r>
              <a:rPr lang="en-US" sz="3200" b="1" dirty="0" err="1">
                <a:latin typeface="Bamini" panose="020B0603050302020204" pitchFamily="34" charset="0"/>
              </a:rPr>
              <a:t>ak</a:t>
            </a:r>
            <a:r>
              <a:rPr lang="en-US" sz="3200" b="1" dirty="0">
                <a:latin typeface="Bamini" panose="020B0603050302020204" pitchFamily="34" charset="0"/>
              </a:rPr>
              <a:t>; n[</a:t>
            </a:r>
            <a:r>
              <a:rPr lang="en-US" sz="3200" b="1" dirty="0" err="1">
                <a:latin typeface="Bamini" panose="020B0603050302020204" pitchFamily="34" charset="0"/>
              </a:rPr>
              <a:t>ak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jhNd</a:t>
            </a:r>
            <a:r>
              <a:rPr lang="en-US" sz="3200" b="1" dirty="0">
                <a:latin typeface="Bamini" panose="020B0603050302020204" pitchFamily="34" charset="0"/>
              </a:rPr>
              <a:t> -</a:t>
            </a:r>
            <a:r>
              <a:rPr lang="en-US" sz="3200" b="1" dirty="0" err="1">
                <a:latin typeface="Bamini" panose="020B0603050302020204" pitchFamily="34" charset="0"/>
              </a:rPr>
              <a:t>vdf;F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>
                <a:latin typeface="Bamini" panose="020B0603050302020204" pitchFamily="34" charset="0"/>
              </a:rPr>
              <a:t>n[</a:t>
            </a:r>
            <a:r>
              <a:rPr lang="en-US" sz="3200" b="1" dirty="0" err="1">
                <a:latin typeface="Bamini" panose="020B0603050302020204" pitchFamily="34" charset="0"/>
              </a:rPr>
              <a:t>gj;jpw;F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gjpy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cz;L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>
                <a:latin typeface="Bamini" panose="020B0603050302020204" pitchFamily="34" charset="0"/>
              </a:rPr>
              <a:t>,</a:t>
            </a:r>
            <a:r>
              <a:rPr lang="en-US" sz="3200" b="1" dirty="0" err="1">
                <a:latin typeface="Bamini" panose="020B0603050302020204" pitchFamily="34" charset="0"/>
              </a:rPr>
              <a:t>NaR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ehkj;jpy</a:t>
            </a:r>
            <a:r>
              <a:rPr lang="en-US" sz="3200" b="1" dirty="0">
                <a:latin typeface="Bamini" panose="020B0603050302020204" pitchFamily="34" charset="0"/>
              </a:rPr>
              <a:t>; n[</a:t>
            </a:r>
            <a:r>
              <a:rPr lang="en-US" sz="3200" b="1" dirty="0" err="1">
                <a:latin typeface="Bamini" panose="020B0603050302020204" pitchFamily="34" charset="0"/>
              </a:rPr>
              <a:t>ak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cz;L</a:t>
            </a:r>
            <a:r>
              <a:rPr lang="en-US" sz="3200" b="1" dirty="0">
                <a:latin typeface="Bamini" panose="020B0603050302020204" pitchFamily="34" charset="0"/>
              </a:rPr>
              <a:t> -</a:t>
            </a:r>
            <a:r>
              <a:rPr lang="en-US" sz="3200" b="1" dirty="0" err="1">
                <a:latin typeface="Bamini" panose="020B0603050302020204" pitchFamily="34" charset="0"/>
              </a:rPr>
              <a:t>vd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endParaRPr lang="en-US" sz="3200" b="1" dirty="0">
              <a:solidFill>
                <a:schemeClr val="tx1"/>
              </a:solidFill>
              <a:latin typeface="Bamini" panose="020B06030503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229600" cy="4495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anose="020B0603050302020204" pitchFamily="34" charset="0"/>
            </a:endParaRPr>
          </a:p>
          <a:p>
            <a:pPr algn="ctr"/>
            <a:endParaRPr lang="en-US" sz="3200" b="1" dirty="0">
              <a:latin typeface="Bamini" panose="020B0603050302020204" pitchFamily="34" charset="0"/>
            </a:endParaRPr>
          </a:p>
          <a:p>
            <a:pPr algn="ctr"/>
            <a:endParaRPr lang="en-US" sz="3200" b="1" dirty="0" smtClean="0">
              <a:latin typeface="Bamini" panose="020B0603050302020204" pitchFamily="34" charset="0"/>
            </a:endParaRPr>
          </a:p>
          <a:p>
            <a:pPr algn="ctr"/>
            <a:r>
              <a:rPr lang="en-US" sz="3200" b="1" dirty="0" err="1" smtClean="0">
                <a:latin typeface="Bamini" panose="020B0603050302020204" pitchFamily="34" charset="0"/>
              </a:rPr>
              <a:t>Mgpufhkpd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Njtd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vd;NdhNl</a:t>
            </a:r>
            <a:r>
              <a:rPr lang="en-US" sz="3200" b="1" dirty="0">
                <a:latin typeface="Bamini" panose="020B0603050302020204" pitchFamily="34" charset="0"/>
              </a:rPr>
              <a:t> ,</a:t>
            </a:r>
            <a:r>
              <a:rPr lang="en-US" sz="3200" b="1" dirty="0" err="1">
                <a:latin typeface="Bamini" panose="020B0603050302020204" pitchFamily="34" charset="0"/>
              </a:rPr>
              <a:t>Uf;fpd;whu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MrPu;tjpf;fpd;whu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ngUfr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nra;jpLthu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endParaRPr lang="en-US" sz="3200" b="1" dirty="0">
              <a:solidFill>
                <a:schemeClr val="tx1"/>
              </a:solidFill>
              <a:latin typeface="Bamini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85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229600" cy="4495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anose="020B0603050302020204" pitchFamily="34" charset="0"/>
            </a:endParaRPr>
          </a:p>
          <a:p>
            <a:pPr algn="ctr"/>
            <a:endParaRPr lang="en-US" sz="3200" b="1" dirty="0">
              <a:latin typeface="Bamini" panose="020B0603050302020204" pitchFamily="34" charset="0"/>
            </a:endParaRPr>
          </a:p>
          <a:p>
            <a:pPr algn="ctr"/>
            <a:endParaRPr lang="en-US" sz="3200" b="1" dirty="0" smtClean="0">
              <a:latin typeface="Bamini" panose="020B0603050302020204" pitchFamily="34" charset="0"/>
            </a:endParaRPr>
          </a:p>
          <a:p>
            <a:pPr algn="ctr"/>
            <a:r>
              <a:rPr lang="en-US" sz="3200" b="1" dirty="0" smtClean="0">
                <a:latin typeface="Bamini" panose="020B0603050302020204" pitchFamily="34" charset="0"/>
              </a:rPr>
              <a:t>n[</a:t>
            </a:r>
            <a:r>
              <a:rPr lang="en-US" sz="3200" b="1" dirty="0" err="1" smtClean="0">
                <a:latin typeface="Bamini" panose="020B0603050302020204" pitchFamily="34" charset="0"/>
              </a:rPr>
              <a:t>ak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vLg;Ngd</a:t>
            </a:r>
            <a:r>
              <a:rPr lang="en-US" sz="3200" b="1" dirty="0">
                <a:latin typeface="Bamini" panose="020B0603050302020204" pitchFamily="34" charset="0"/>
              </a:rPr>
              <a:t>; ,</a:t>
            </a:r>
            <a:r>
              <a:rPr lang="en-US" sz="3200" b="1" dirty="0" err="1">
                <a:latin typeface="Bamini" panose="020B0603050302020204" pitchFamily="34" charset="0"/>
              </a:rPr>
              <a:t>NaR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ehkj;jpy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Njhy;tp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vdf;fpy;iyNa-ehd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Njhw;Wg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Nghtjpy;iyNa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>
                <a:latin typeface="Bamini" panose="020B0603050302020204" pitchFamily="34" charset="0"/>
              </a:rPr>
              <a:t>n[</a:t>
            </a:r>
            <a:r>
              <a:rPr lang="en-US" sz="3200" b="1" dirty="0" err="1">
                <a:latin typeface="Bamini" panose="020B0603050302020204" pitchFamily="34" charset="0"/>
              </a:rPr>
              <a:t>aKz;L</a:t>
            </a:r>
            <a:r>
              <a:rPr lang="en-US" sz="3200" b="1" dirty="0">
                <a:latin typeface="Bamini" panose="020B0603050302020204" pitchFamily="34" charset="0"/>
              </a:rPr>
              <a:t> ,</a:t>
            </a:r>
            <a:r>
              <a:rPr lang="en-US" sz="3200" b="1" dirty="0" err="1">
                <a:latin typeface="Bamini" panose="020B0603050302020204" pitchFamily="34" charset="0"/>
              </a:rPr>
              <a:t>NaR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ehkj;jpy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endParaRPr lang="en-US" sz="3200" b="1" dirty="0">
              <a:solidFill>
                <a:schemeClr val="tx1"/>
              </a:solidFill>
              <a:latin typeface="Bamini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5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229600" cy="4495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anose="020B0603050302020204" pitchFamily="34" charset="0"/>
            </a:endParaRPr>
          </a:p>
          <a:p>
            <a:pPr algn="ctr"/>
            <a:endParaRPr lang="en-US" sz="3200" b="1" dirty="0">
              <a:latin typeface="Bamini" panose="020B0603050302020204" pitchFamily="34" charset="0"/>
            </a:endParaRPr>
          </a:p>
          <a:p>
            <a:pPr algn="ctr"/>
            <a:endParaRPr lang="en-US" sz="3200" b="1" dirty="0" smtClean="0">
              <a:latin typeface="Bamini" panose="020B0603050302020204" pitchFamily="34" charset="0"/>
            </a:endParaRPr>
          </a:p>
          <a:p>
            <a:pPr algn="ctr"/>
            <a:r>
              <a:rPr lang="en-US" sz="3200" b="1" dirty="0" smtClean="0">
                <a:latin typeface="Bamini" panose="020B0603050302020204" pitchFamily="34" charset="0"/>
              </a:rPr>
              <a:t>,</a:t>
            </a:r>
            <a:r>
              <a:rPr lang="en-US" sz="3200" b="1" dirty="0" err="1">
                <a:latin typeface="Bamini" panose="020B0603050302020204" pitchFamily="34" charset="0"/>
              </a:rPr>
              <a:t>jak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tpUk;Gtij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vdf;Fj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je;jpLthu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vd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Vf;fk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vy;yhNk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vg;gbAk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epiwNtw;Wthu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endParaRPr lang="en-US" sz="3200" b="1" dirty="0">
              <a:solidFill>
                <a:schemeClr val="tx1"/>
              </a:solidFill>
              <a:latin typeface="Bamini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3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229600" cy="4495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anose="020B0603050302020204" pitchFamily="34" charset="0"/>
            </a:endParaRPr>
          </a:p>
          <a:p>
            <a:pPr algn="ctr"/>
            <a:endParaRPr lang="en-US" sz="3200" b="1" dirty="0">
              <a:latin typeface="Bamini" panose="020B0603050302020204" pitchFamily="34" charset="0"/>
            </a:endParaRPr>
          </a:p>
          <a:p>
            <a:pPr algn="ctr"/>
            <a:endParaRPr lang="en-US" sz="3200" b="1" dirty="0" smtClean="0">
              <a:latin typeface="Bamini" panose="020B0603050302020204" pitchFamily="34" charset="0"/>
            </a:endParaRPr>
          </a:p>
          <a:p>
            <a:pPr algn="ctr"/>
            <a:r>
              <a:rPr lang="en-US" sz="3200" b="1" dirty="0" err="1" smtClean="0">
                <a:latin typeface="Bamini" panose="020B0603050302020204" pitchFamily="34" charset="0"/>
              </a:rPr>
              <a:t>vjpuha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nray;gLNthu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vd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gf;fk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tUthu;fs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vd</a:t>
            </a:r>
            <a:r>
              <a:rPr lang="en-US" sz="3200" b="1" dirty="0">
                <a:latin typeface="Bamini" panose="020B0603050302020204" pitchFamily="34" charset="0"/>
              </a:rPr>
              <a:t>; ,</a:t>
            </a:r>
            <a:r>
              <a:rPr lang="en-US" sz="3200" b="1" dirty="0" err="1">
                <a:latin typeface="Bamini" panose="020B0603050302020204" pitchFamily="34" charset="0"/>
              </a:rPr>
              <a:t>ul;rfu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vdf;Fs;Ns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>
                <a:latin typeface="Bamini" panose="020B0603050302020204" pitchFamily="34" charset="0"/>
              </a:rPr>
              <a:t>,</a:t>
            </a:r>
            <a:r>
              <a:rPr lang="en-US" sz="3200" b="1" dirty="0" err="1">
                <a:latin typeface="Bamini" panose="020B0603050302020204" pitchFamily="34" charset="0"/>
              </a:rPr>
              <a:t>ij</a:t>
            </a:r>
            <a:r>
              <a:rPr lang="en-US" sz="3200" b="1" dirty="0">
                <a:latin typeface="Bamini" panose="020B0603050302020204" pitchFamily="34" charset="0"/>
              </a:rPr>
              <a:t> ,</a:t>
            </a:r>
            <a:r>
              <a:rPr lang="en-US" sz="3200" b="1" dirty="0" err="1">
                <a:latin typeface="Bamini" panose="020B0603050302020204" pitchFamily="34" charset="0"/>
              </a:rPr>
              <a:t>t;Tyfk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mwpAk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endParaRPr lang="en-US" sz="3200" b="1" dirty="0">
              <a:solidFill>
                <a:schemeClr val="tx1"/>
              </a:solidFill>
              <a:latin typeface="Bamini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0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229600" cy="4495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anose="020B0603050302020204" pitchFamily="34" charset="0"/>
            </a:endParaRPr>
          </a:p>
          <a:p>
            <a:pPr algn="ctr"/>
            <a:endParaRPr lang="en-US" sz="3200" b="1" dirty="0">
              <a:latin typeface="Bamini" panose="020B0603050302020204" pitchFamily="34" charset="0"/>
            </a:endParaRPr>
          </a:p>
          <a:p>
            <a:pPr algn="ctr"/>
            <a:endParaRPr lang="en-US" sz="3200" b="1" dirty="0" smtClean="0">
              <a:latin typeface="Bamini" panose="020B0603050302020204" pitchFamily="34" charset="0"/>
            </a:endParaRPr>
          </a:p>
          <a:p>
            <a:pPr algn="ctr"/>
            <a:r>
              <a:rPr lang="en-US" sz="3200" b="1" dirty="0" err="1" smtClean="0">
                <a:latin typeface="Bamini" panose="020B0603050302020204" pitchFamily="34" charset="0"/>
              </a:rPr>
              <a:t>Ntz;Ljy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tpz;zg;gq;fs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gpupakha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Vw;Wf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nfhz;lhu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ehk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nrYj;Jk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Jjpgypia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kwthky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epidf;fpd;whu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endParaRPr lang="en-US" sz="3200" b="1" dirty="0">
              <a:solidFill>
                <a:schemeClr val="tx1"/>
              </a:solidFill>
              <a:latin typeface="Bamini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25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229600" cy="4495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anose="020B0603050302020204" pitchFamily="34" charset="0"/>
            </a:endParaRPr>
          </a:p>
          <a:p>
            <a:pPr algn="ctr"/>
            <a:endParaRPr lang="en-US" sz="3200" b="1" dirty="0">
              <a:latin typeface="Bamini" panose="020B0603050302020204" pitchFamily="34" charset="0"/>
            </a:endParaRPr>
          </a:p>
          <a:p>
            <a:pPr algn="ctr"/>
            <a:endParaRPr lang="en-US" sz="3200" b="1" dirty="0" smtClean="0">
              <a:latin typeface="Bamini" panose="020B0603050302020204" pitchFamily="34" charset="0"/>
            </a:endParaRPr>
          </a:p>
          <a:p>
            <a:pPr algn="ctr"/>
            <a:r>
              <a:rPr lang="en-US" sz="3200" b="1" dirty="0" err="1" smtClean="0">
                <a:latin typeface="Bamini" panose="020B0603050302020204" pitchFamily="34" charset="0"/>
              </a:rPr>
              <a:t>muz;fis</a:t>
            </a:r>
            <a:r>
              <a:rPr lang="en-US" sz="3200" b="1" dirty="0" smtClean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jfu;j;njupAk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Mw;wy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vdf;Fs;Ns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kiyfis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nehWf;fpLNtd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gjuhf;fpg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gwf;fr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nra;Ntd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endParaRPr lang="en-US" sz="3200" b="1" dirty="0">
              <a:solidFill>
                <a:schemeClr val="tx1"/>
              </a:solidFill>
              <a:latin typeface="Bamini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9554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</TotalTime>
  <Words>29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sasikala</cp:lastModifiedBy>
  <cp:revision>36</cp:revision>
  <dcterms:created xsi:type="dcterms:W3CDTF">2014-06-05T16:47:32Z</dcterms:created>
  <dcterms:modified xsi:type="dcterms:W3CDTF">2021-02-22T06:17:01Z</dcterms:modified>
</cp:coreProperties>
</file>