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பெலவானாய் என்னை மாற்றினவர்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நீதிமான் என்று அழைக்கின்றவர்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யுத்தத்தை செய்கின்றவர்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முன்னின்று சத்துருவை துரத்துபவர்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மகிமையவர்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alaikindravar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seinginravar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thurathupavar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ஏல் யெஷ{ரன்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யாவையும் செய்து முடிப்பவரே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ஏல் யெஷ{ரன்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துதிகளில் வாசம் செய்பவரே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yeshuran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yeshuran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என் தாசன் என்றவரே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உன்னை சிருஷ்டித்தேன் என்றவரே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யாவையும் மன்னித்தீரே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சாபங்கள் யாவையும் நீக்கினீரே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மீட்டுக் கொண்டேன் என்றீரே-என்னை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sirusthithaen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பயப்படாதே என்றவரே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உன்னை மறவேன் என்றவரே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சந்ததி மேல் உம் ஆவியையும்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சந்தானத்தின் மேல் ஆசியையும்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ஊற்றி ஊற்றி நிறைத்தவரே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Payapadathae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Santhanatin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aasiyaiyum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niraithavarae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154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464</cp:revision>
  <dcterms:created xsi:type="dcterms:W3CDTF">2023-03-13T17:37:04Z</dcterms:created>
  <dcterms:modified xsi:type="dcterms:W3CDTF">2023-07-29T12:44:04Z</dcterms:modified>
</cp:coreProperties>
</file>