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பெத்தலகேம் ஊரோரம் சத்திரத்தை நாடிக்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கர்த்தன் ஏசு பாலனுக்குத் துத்தியங்கள் 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பக்தியுடன் இத்தினம் வா ஓடி..ஓடி..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Bethalagem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Oororam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Sathirathai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Paalanuku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Bakthiyudan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காலம் நிறைவேறின போதிஸ்திரியின் வித்து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சீல கன்னி கர்ப்பத்தில் ஆவியால் உற்பவித்துப்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பாலனான இயேசு நமின் சொத்து....சொத்து...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Niraiverina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Pothisthiriyin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Urpavithu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Paalanaana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Soththu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எல்லையில்லா ஞானபரன் வெல்லைமலையோரம்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புல்லனையிலே பிறந்தார் இல்லமெங்குமீரம்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தொல்லை மிகும் அவ்விருட்டு நேரம்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Ellaiyilla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Njaanaparan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Vellaimalai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Pullanaiyille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Thollaimigu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Avviruttu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வான் புவி வாழ் ராஜனுக்கு மாட்டகந்தான் வீடோ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வானவர்க்கு வாய்த்த மெத்தை வாடின புல்பூண்டோ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ஈனக் கோலமிது விந்தையல்லோ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Raajanuku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Maattagandhan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Veedo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Vaanavarku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Poondo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Eenak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kolamithu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vinthaiyalo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அந்தரத்தில் பாடுகின்றார் தூதர் சேனை கூடி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மந்தை ஆயர் ஓடுகின்றார் பாடல் கேட்கத் தேடி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இன்றிரவில் என்ன இந்த மோடி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Paadugindraar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Odugindraar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Indriravil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Modi...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ஆட்டிடையர் அஞ்சுகின்றார் அவர் மகிமை கண்டு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அட்டியின்றி காபிரியேல் சொன்ன செய்தி 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நாட்டமுடன் ரட்சகரைக் கண்டு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Aathidaiyar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anjuginraar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Athiyindri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kaabiriyael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Nattamudan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ratchagarak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0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7. இந்திரியுடு கண்டரசர் மூவர் நடந்தாரே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சந்திரத் தூபப் போளம் வைத்துச் சுதனைப் பணிந்தாரே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விந்தையது பார்க்கலாம் வா நேரே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Indiriyudu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kandarasar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Sandirath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Vinthaiyathu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336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661</TotalTime>
  <Words>255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466</cp:revision>
  <dcterms:created xsi:type="dcterms:W3CDTF">2023-03-13T17:37:04Z</dcterms:created>
  <dcterms:modified xsi:type="dcterms:W3CDTF">2023-07-29T12:50:22Z</dcterms:modified>
</cp:coreProperties>
</file>